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Jua" charset="1" panose="00000000000000000000"/>
      <p:regular r:id="rId12"/>
    </p:embeddedFont>
    <p:embeddedFont>
      <p:font typeface="Brasika" charset="1" panose="00000000000000000000"/>
      <p:regular r:id="rId13"/>
    </p:embeddedFont>
    <p:embeddedFont>
      <p:font typeface="Elika Gorica"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36" Target="slides/slide2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5.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5.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2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5.pn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2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5.png" Type="http://schemas.openxmlformats.org/officeDocument/2006/relationships/image"/><Relationship Id="rId6" Target="../media/image2.png" Type="http://schemas.openxmlformats.org/officeDocument/2006/relationships/image"/><Relationship Id="rId7" Target="../media/image16.pn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5.jpeg" Type="http://schemas.openxmlformats.org/officeDocument/2006/relationships/image"/><Relationship Id="rId7" Target="../media/image46.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4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5.jpe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16.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jpeg" Type="http://schemas.openxmlformats.org/officeDocument/2006/relationships/image"/><Relationship Id="rId3" Target="../media/image17.png" Type="http://schemas.openxmlformats.org/officeDocument/2006/relationships/image"/><Relationship Id="rId4" Target="../media/image2.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16.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jpeg" Type="http://schemas.openxmlformats.org/officeDocument/2006/relationships/image"/><Relationship Id="rId3" Target="../media/image17.png" Type="http://schemas.openxmlformats.org/officeDocument/2006/relationships/image"/><Relationship Id="rId4" Target="../media/image2.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16.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jpeg" Type="http://schemas.openxmlformats.org/officeDocument/2006/relationships/image"/><Relationship Id="rId3" Target="../media/image17.png" Type="http://schemas.openxmlformats.org/officeDocument/2006/relationships/image"/><Relationship Id="rId4" Target="../media/image2.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5728240">
            <a:off x="1541281" y="-5901505"/>
            <a:ext cx="7009419" cy="13974051"/>
          </a:xfrm>
          <a:custGeom>
            <a:avLst/>
            <a:gdLst/>
            <a:ahLst/>
            <a:cxnLst/>
            <a:rect r="r" b="b" t="t" l="l"/>
            <a:pathLst>
              <a:path h="13974051" w="7009419">
                <a:moveTo>
                  <a:pt x="0" y="0"/>
                </a:moveTo>
                <a:lnTo>
                  <a:pt x="7009420" y="0"/>
                </a:lnTo>
                <a:lnTo>
                  <a:pt x="7009420" y="13974051"/>
                </a:lnTo>
                <a:lnTo>
                  <a:pt x="0" y="13974051"/>
                </a:lnTo>
                <a:lnTo>
                  <a:pt x="0" y="0"/>
                </a:lnTo>
                <a:close/>
              </a:path>
            </a:pathLst>
          </a:custGeom>
          <a:blipFill>
            <a:blip r:embed="rId3">
              <a:alphaModFix amt="70000"/>
            </a:blip>
            <a:stretch>
              <a:fillRect l="-40051" t="0" r="0" b="0"/>
            </a:stretch>
          </a:blipFill>
        </p:spPr>
      </p:sp>
      <p:sp>
        <p:nvSpPr>
          <p:cNvPr name="Freeform 4" id="4"/>
          <p:cNvSpPr/>
          <p:nvPr/>
        </p:nvSpPr>
        <p:spPr>
          <a:xfrm flipH="false" flipV="true" rot="-1475575">
            <a:off x="7286894" y="-3462974"/>
            <a:ext cx="10976760" cy="9096990"/>
          </a:xfrm>
          <a:custGeom>
            <a:avLst/>
            <a:gdLst/>
            <a:ahLst/>
            <a:cxnLst/>
            <a:rect r="r" b="b" t="t" l="l"/>
            <a:pathLst>
              <a:path h="9096990" w="10976760">
                <a:moveTo>
                  <a:pt x="0" y="9096990"/>
                </a:moveTo>
                <a:lnTo>
                  <a:pt x="10976760" y="9096990"/>
                </a:lnTo>
                <a:lnTo>
                  <a:pt x="10976760" y="0"/>
                </a:lnTo>
                <a:lnTo>
                  <a:pt x="0" y="0"/>
                </a:lnTo>
                <a:lnTo>
                  <a:pt x="0" y="9096990"/>
                </a:lnTo>
                <a:close/>
              </a:path>
            </a:pathLst>
          </a:custGeom>
          <a:blipFill>
            <a:blip r:embed="rId4"/>
            <a:stretch>
              <a:fillRect l="0" t="0" r="0" b="0"/>
            </a:stretch>
          </a:blipFill>
        </p:spPr>
      </p:sp>
      <p:sp>
        <p:nvSpPr>
          <p:cNvPr name="Freeform 5" id="5"/>
          <p:cNvSpPr/>
          <p:nvPr/>
        </p:nvSpPr>
        <p:spPr>
          <a:xfrm flipH="false" flipV="false" rot="-6715004">
            <a:off x="15114523" y="1651830"/>
            <a:ext cx="6346954" cy="3376905"/>
          </a:xfrm>
          <a:custGeom>
            <a:avLst/>
            <a:gdLst/>
            <a:ahLst/>
            <a:cxnLst/>
            <a:rect r="r" b="b" t="t" l="l"/>
            <a:pathLst>
              <a:path h="3376905" w="6346954">
                <a:moveTo>
                  <a:pt x="0" y="0"/>
                </a:moveTo>
                <a:lnTo>
                  <a:pt x="6346954" y="0"/>
                </a:lnTo>
                <a:lnTo>
                  <a:pt x="6346954" y="3376905"/>
                </a:lnTo>
                <a:lnTo>
                  <a:pt x="0" y="3376905"/>
                </a:lnTo>
                <a:lnTo>
                  <a:pt x="0" y="0"/>
                </a:lnTo>
                <a:close/>
              </a:path>
            </a:pathLst>
          </a:custGeom>
          <a:blipFill>
            <a:blip r:embed="rId5"/>
            <a:stretch>
              <a:fillRect l="0" t="0" r="0" b="0"/>
            </a:stretch>
          </a:blipFill>
        </p:spPr>
      </p:sp>
      <p:sp>
        <p:nvSpPr>
          <p:cNvPr name="Freeform 6" id="6"/>
          <p:cNvSpPr/>
          <p:nvPr/>
        </p:nvSpPr>
        <p:spPr>
          <a:xfrm flipH="true" flipV="true" rot="0">
            <a:off x="12775274" y="-3390999"/>
            <a:ext cx="8034713" cy="7894105"/>
          </a:xfrm>
          <a:custGeom>
            <a:avLst/>
            <a:gdLst/>
            <a:ahLst/>
            <a:cxnLst/>
            <a:rect r="r" b="b" t="t" l="l"/>
            <a:pathLst>
              <a:path h="7894105" w="8034713">
                <a:moveTo>
                  <a:pt x="8034713" y="7894106"/>
                </a:moveTo>
                <a:lnTo>
                  <a:pt x="0" y="7894106"/>
                </a:lnTo>
                <a:lnTo>
                  <a:pt x="0" y="0"/>
                </a:lnTo>
                <a:lnTo>
                  <a:pt x="8034713" y="0"/>
                </a:lnTo>
                <a:lnTo>
                  <a:pt x="8034713" y="7894106"/>
                </a:lnTo>
                <a:close/>
              </a:path>
            </a:pathLst>
          </a:custGeom>
          <a:blipFill>
            <a:blip r:embed="rId6"/>
            <a:stretch>
              <a:fillRect l="0" t="0" r="0" b="0"/>
            </a:stretch>
          </a:blipFill>
        </p:spPr>
      </p:sp>
      <p:sp>
        <p:nvSpPr>
          <p:cNvPr name="Freeform 7" id="7"/>
          <p:cNvSpPr/>
          <p:nvPr/>
        </p:nvSpPr>
        <p:spPr>
          <a:xfrm flipH="false" flipV="false" rot="0">
            <a:off x="-3455326" y="-1449365"/>
            <a:ext cx="16230600" cy="3469291"/>
          </a:xfrm>
          <a:custGeom>
            <a:avLst/>
            <a:gdLst/>
            <a:ahLst/>
            <a:cxnLst/>
            <a:rect r="r" b="b" t="t" l="l"/>
            <a:pathLst>
              <a:path h="3469291" w="16230600">
                <a:moveTo>
                  <a:pt x="0" y="0"/>
                </a:moveTo>
                <a:lnTo>
                  <a:pt x="16230600" y="0"/>
                </a:lnTo>
                <a:lnTo>
                  <a:pt x="16230600" y="3469291"/>
                </a:lnTo>
                <a:lnTo>
                  <a:pt x="0" y="3469291"/>
                </a:lnTo>
                <a:lnTo>
                  <a:pt x="0" y="0"/>
                </a:lnTo>
                <a:close/>
              </a:path>
            </a:pathLst>
          </a:custGeom>
          <a:blipFill>
            <a:blip r:embed="rId7"/>
            <a:stretch>
              <a:fillRect l="0" t="0" r="0" b="0"/>
            </a:stretch>
          </a:blipFill>
        </p:spPr>
      </p:sp>
      <p:sp>
        <p:nvSpPr>
          <p:cNvPr name="Freeform 8" id="8"/>
          <p:cNvSpPr/>
          <p:nvPr/>
        </p:nvSpPr>
        <p:spPr>
          <a:xfrm flipH="false" flipV="false" rot="0">
            <a:off x="857965" y="285281"/>
            <a:ext cx="2288005" cy="2343667"/>
          </a:xfrm>
          <a:custGeom>
            <a:avLst/>
            <a:gdLst/>
            <a:ahLst/>
            <a:cxnLst/>
            <a:rect r="r" b="b" t="t" l="l"/>
            <a:pathLst>
              <a:path h="2343667" w="2288005">
                <a:moveTo>
                  <a:pt x="0" y="0"/>
                </a:moveTo>
                <a:lnTo>
                  <a:pt x="2288004" y="0"/>
                </a:lnTo>
                <a:lnTo>
                  <a:pt x="2288004" y="2343666"/>
                </a:lnTo>
                <a:lnTo>
                  <a:pt x="0" y="2343666"/>
                </a:lnTo>
                <a:lnTo>
                  <a:pt x="0" y="0"/>
                </a:lnTo>
                <a:close/>
              </a:path>
            </a:pathLst>
          </a:custGeom>
          <a:blipFill>
            <a:blip r:embed="rId8"/>
            <a:stretch>
              <a:fillRect l="0" t="0" r="0" b="0"/>
            </a:stretch>
          </a:blipFill>
        </p:spPr>
      </p:sp>
      <p:sp>
        <p:nvSpPr>
          <p:cNvPr name="Freeform 9" id="9"/>
          <p:cNvSpPr/>
          <p:nvPr/>
        </p:nvSpPr>
        <p:spPr>
          <a:xfrm flipH="false" flipV="false" rot="-5071759">
            <a:off x="9858348" y="2271274"/>
            <a:ext cx="7009419" cy="13974051"/>
          </a:xfrm>
          <a:custGeom>
            <a:avLst/>
            <a:gdLst/>
            <a:ahLst/>
            <a:cxnLst/>
            <a:rect r="r" b="b" t="t" l="l"/>
            <a:pathLst>
              <a:path h="13974051" w="7009419">
                <a:moveTo>
                  <a:pt x="0" y="0"/>
                </a:moveTo>
                <a:lnTo>
                  <a:pt x="7009419" y="0"/>
                </a:lnTo>
                <a:lnTo>
                  <a:pt x="7009419" y="13974052"/>
                </a:lnTo>
                <a:lnTo>
                  <a:pt x="0" y="13974052"/>
                </a:lnTo>
                <a:lnTo>
                  <a:pt x="0" y="0"/>
                </a:lnTo>
                <a:close/>
              </a:path>
            </a:pathLst>
          </a:custGeom>
          <a:blipFill>
            <a:blip r:embed="rId3">
              <a:alphaModFix amt="70000"/>
            </a:blip>
            <a:stretch>
              <a:fillRect l="-40051" t="0" r="0" b="0"/>
            </a:stretch>
          </a:blipFill>
        </p:spPr>
      </p:sp>
      <p:sp>
        <p:nvSpPr>
          <p:cNvPr name="Freeform 10" id="10"/>
          <p:cNvSpPr/>
          <p:nvPr/>
        </p:nvSpPr>
        <p:spPr>
          <a:xfrm flipH="false" flipV="true" rot="9324424">
            <a:off x="145394" y="4709805"/>
            <a:ext cx="10976760" cy="9096990"/>
          </a:xfrm>
          <a:custGeom>
            <a:avLst/>
            <a:gdLst/>
            <a:ahLst/>
            <a:cxnLst/>
            <a:rect r="r" b="b" t="t" l="l"/>
            <a:pathLst>
              <a:path h="9096990" w="10976760">
                <a:moveTo>
                  <a:pt x="0" y="9096990"/>
                </a:moveTo>
                <a:lnTo>
                  <a:pt x="10976761" y="9096990"/>
                </a:lnTo>
                <a:lnTo>
                  <a:pt x="10976761" y="0"/>
                </a:lnTo>
                <a:lnTo>
                  <a:pt x="0" y="0"/>
                </a:lnTo>
                <a:lnTo>
                  <a:pt x="0" y="9096990"/>
                </a:lnTo>
                <a:close/>
              </a:path>
            </a:pathLst>
          </a:custGeom>
          <a:blipFill>
            <a:blip r:embed="rId4"/>
            <a:stretch>
              <a:fillRect l="0" t="0" r="0" b="0"/>
            </a:stretch>
          </a:blipFill>
        </p:spPr>
      </p:sp>
      <p:sp>
        <p:nvSpPr>
          <p:cNvPr name="Freeform 11" id="11"/>
          <p:cNvSpPr/>
          <p:nvPr/>
        </p:nvSpPr>
        <p:spPr>
          <a:xfrm flipH="false" flipV="false" rot="4084995">
            <a:off x="-3052428" y="5315086"/>
            <a:ext cx="6346954" cy="3376905"/>
          </a:xfrm>
          <a:custGeom>
            <a:avLst/>
            <a:gdLst/>
            <a:ahLst/>
            <a:cxnLst/>
            <a:rect r="r" b="b" t="t" l="l"/>
            <a:pathLst>
              <a:path h="3376905" w="6346954">
                <a:moveTo>
                  <a:pt x="0" y="0"/>
                </a:moveTo>
                <a:lnTo>
                  <a:pt x="6346954" y="0"/>
                </a:lnTo>
                <a:lnTo>
                  <a:pt x="6346954" y="3376905"/>
                </a:lnTo>
                <a:lnTo>
                  <a:pt x="0" y="3376905"/>
                </a:lnTo>
                <a:lnTo>
                  <a:pt x="0" y="0"/>
                </a:lnTo>
                <a:close/>
              </a:path>
            </a:pathLst>
          </a:custGeom>
          <a:blipFill>
            <a:blip r:embed="rId5"/>
            <a:stretch>
              <a:fillRect l="0" t="0" r="0" b="0"/>
            </a:stretch>
          </a:blipFill>
        </p:spPr>
      </p:sp>
      <p:sp>
        <p:nvSpPr>
          <p:cNvPr name="Freeform 12" id="12"/>
          <p:cNvSpPr/>
          <p:nvPr/>
        </p:nvSpPr>
        <p:spPr>
          <a:xfrm flipH="true" flipV="true" rot="-10800000">
            <a:off x="-2400938" y="5840714"/>
            <a:ext cx="8034713" cy="7894105"/>
          </a:xfrm>
          <a:custGeom>
            <a:avLst/>
            <a:gdLst/>
            <a:ahLst/>
            <a:cxnLst/>
            <a:rect r="r" b="b" t="t" l="l"/>
            <a:pathLst>
              <a:path h="7894105" w="8034713">
                <a:moveTo>
                  <a:pt x="8034713" y="7894105"/>
                </a:moveTo>
                <a:lnTo>
                  <a:pt x="0" y="7894105"/>
                </a:lnTo>
                <a:lnTo>
                  <a:pt x="0" y="0"/>
                </a:lnTo>
                <a:lnTo>
                  <a:pt x="8034713" y="0"/>
                </a:lnTo>
                <a:lnTo>
                  <a:pt x="8034713" y="7894105"/>
                </a:lnTo>
                <a:close/>
              </a:path>
            </a:pathLst>
          </a:custGeom>
          <a:blipFill>
            <a:blip r:embed="rId6"/>
            <a:stretch>
              <a:fillRect l="0" t="0" r="0" b="0"/>
            </a:stretch>
          </a:blipFill>
        </p:spPr>
      </p:sp>
      <p:sp>
        <p:nvSpPr>
          <p:cNvPr name="Freeform 13" id="13"/>
          <p:cNvSpPr/>
          <p:nvPr/>
        </p:nvSpPr>
        <p:spPr>
          <a:xfrm flipH="false" flipV="false" rot="-10800000">
            <a:off x="5633775" y="8323895"/>
            <a:ext cx="16230600" cy="3469291"/>
          </a:xfrm>
          <a:custGeom>
            <a:avLst/>
            <a:gdLst/>
            <a:ahLst/>
            <a:cxnLst/>
            <a:rect r="r" b="b" t="t" l="l"/>
            <a:pathLst>
              <a:path h="3469291" w="16230600">
                <a:moveTo>
                  <a:pt x="0" y="0"/>
                </a:moveTo>
                <a:lnTo>
                  <a:pt x="16230600" y="0"/>
                </a:lnTo>
                <a:lnTo>
                  <a:pt x="16230600" y="3469290"/>
                </a:lnTo>
                <a:lnTo>
                  <a:pt x="0" y="3469290"/>
                </a:lnTo>
                <a:lnTo>
                  <a:pt x="0" y="0"/>
                </a:lnTo>
                <a:close/>
              </a:path>
            </a:pathLst>
          </a:custGeom>
          <a:blipFill>
            <a:blip r:embed="rId7"/>
            <a:stretch>
              <a:fillRect l="0" t="0" r="0" b="0"/>
            </a:stretch>
          </a:blipFill>
        </p:spPr>
      </p:sp>
      <p:sp>
        <p:nvSpPr>
          <p:cNvPr name="Freeform 14" id="14"/>
          <p:cNvSpPr/>
          <p:nvPr/>
        </p:nvSpPr>
        <p:spPr>
          <a:xfrm flipH="true" flipV="false" rot="0">
            <a:off x="15263079" y="7552948"/>
            <a:ext cx="2288005" cy="2343667"/>
          </a:xfrm>
          <a:custGeom>
            <a:avLst/>
            <a:gdLst/>
            <a:ahLst/>
            <a:cxnLst/>
            <a:rect r="r" b="b" t="t" l="l"/>
            <a:pathLst>
              <a:path h="2343667" w="2288005">
                <a:moveTo>
                  <a:pt x="2288005" y="0"/>
                </a:moveTo>
                <a:lnTo>
                  <a:pt x="0" y="0"/>
                </a:lnTo>
                <a:lnTo>
                  <a:pt x="0" y="2343667"/>
                </a:lnTo>
                <a:lnTo>
                  <a:pt x="2288005" y="2343667"/>
                </a:lnTo>
                <a:lnTo>
                  <a:pt x="2288005" y="0"/>
                </a:lnTo>
                <a:close/>
              </a:path>
            </a:pathLst>
          </a:custGeom>
          <a:blipFill>
            <a:blip r:embed="rId8"/>
            <a:stretch>
              <a:fillRect l="0" t="0" r="0" b="0"/>
            </a:stretch>
          </a:blipFill>
        </p:spPr>
      </p:sp>
      <p:grpSp>
        <p:nvGrpSpPr>
          <p:cNvPr name="Group 15" id="15"/>
          <p:cNvGrpSpPr/>
          <p:nvPr/>
        </p:nvGrpSpPr>
        <p:grpSpPr>
          <a:xfrm rot="290651">
            <a:off x="5220972" y="2602490"/>
            <a:ext cx="1838645" cy="183864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17" id="17"/>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sp>
        <p:nvSpPr>
          <p:cNvPr name="TextBox 18" id="18"/>
          <p:cNvSpPr txBox="true"/>
          <p:nvPr/>
        </p:nvSpPr>
        <p:spPr>
          <a:xfrm rot="290651">
            <a:off x="5328015" y="2734255"/>
            <a:ext cx="1624883" cy="1586280"/>
          </a:xfrm>
          <a:prstGeom prst="rect">
            <a:avLst/>
          </a:prstGeom>
        </p:spPr>
        <p:txBody>
          <a:bodyPr anchor="t" rtlCol="false" tIns="0" lIns="0" bIns="0" rIns="0">
            <a:spAutoFit/>
          </a:bodyPr>
          <a:lstStyle/>
          <a:p>
            <a:pPr algn="ctr">
              <a:lnSpc>
                <a:spcPts val="12317"/>
              </a:lnSpc>
            </a:pPr>
            <a:r>
              <a:rPr lang="en-US" sz="8798">
                <a:solidFill>
                  <a:srgbClr val="C3545B"/>
                </a:solidFill>
                <a:latin typeface="Brasika"/>
              </a:rPr>
              <a:t>T</a:t>
            </a:r>
          </a:p>
        </p:txBody>
      </p:sp>
      <p:grpSp>
        <p:nvGrpSpPr>
          <p:cNvPr name="Group 19" id="19"/>
          <p:cNvGrpSpPr/>
          <p:nvPr/>
        </p:nvGrpSpPr>
        <p:grpSpPr>
          <a:xfrm rot="-659017">
            <a:off x="6762487" y="2633726"/>
            <a:ext cx="1838645" cy="183864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1" id="21"/>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sp>
        <p:nvSpPr>
          <p:cNvPr name="TextBox 22" id="22"/>
          <p:cNvSpPr txBox="true"/>
          <p:nvPr/>
        </p:nvSpPr>
        <p:spPr>
          <a:xfrm rot="-659017">
            <a:off x="6972940" y="2405783"/>
            <a:ext cx="1368119" cy="1856616"/>
          </a:xfrm>
          <a:prstGeom prst="rect">
            <a:avLst/>
          </a:prstGeom>
        </p:spPr>
        <p:txBody>
          <a:bodyPr anchor="t" rtlCol="false" tIns="0" lIns="0" bIns="0" rIns="0">
            <a:spAutoFit/>
          </a:bodyPr>
          <a:lstStyle/>
          <a:p>
            <a:pPr algn="ctr">
              <a:lnSpc>
                <a:spcPts val="14520"/>
              </a:lnSpc>
            </a:pPr>
            <a:r>
              <a:rPr lang="en-US" sz="10371">
                <a:solidFill>
                  <a:srgbClr val="9C393F"/>
                </a:solidFill>
                <a:latin typeface="Brasika"/>
              </a:rPr>
              <a:t>u</a:t>
            </a:r>
          </a:p>
        </p:txBody>
      </p:sp>
      <p:grpSp>
        <p:nvGrpSpPr>
          <p:cNvPr name="Group 23" id="23"/>
          <p:cNvGrpSpPr/>
          <p:nvPr/>
        </p:nvGrpSpPr>
        <p:grpSpPr>
          <a:xfrm rot="650163">
            <a:off x="8430010" y="2554213"/>
            <a:ext cx="1838645" cy="183864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5" id="25"/>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sp>
        <p:nvSpPr>
          <p:cNvPr name="TextBox 26" id="26"/>
          <p:cNvSpPr txBox="true"/>
          <p:nvPr/>
        </p:nvSpPr>
        <p:spPr>
          <a:xfrm rot="650163">
            <a:off x="8443101" y="2252360"/>
            <a:ext cx="1863738" cy="1858224"/>
          </a:xfrm>
          <a:prstGeom prst="rect">
            <a:avLst/>
          </a:prstGeom>
        </p:spPr>
        <p:txBody>
          <a:bodyPr anchor="t" rtlCol="false" tIns="0" lIns="0" bIns="0" rIns="0">
            <a:spAutoFit/>
          </a:bodyPr>
          <a:lstStyle/>
          <a:p>
            <a:pPr algn="ctr">
              <a:lnSpc>
                <a:spcPts val="14447"/>
              </a:lnSpc>
            </a:pPr>
            <a:r>
              <a:rPr lang="en-US" sz="10319">
                <a:solidFill>
                  <a:srgbClr val="C3545B"/>
                </a:solidFill>
                <a:latin typeface="Brasika"/>
              </a:rPr>
              <a:t>g</a:t>
            </a:r>
          </a:p>
        </p:txBody>
      </p:sp>
      <p:grpSp>
        <p:nvGrpSpPr>
          <p:cNvPr name="Group 27" id="27"/>
          <p:cNvGrpSpPr/>
          <p:nvPr/>
        </p:nvGrpSpPr>
        <p:grpSpPr>
          <a:xfrm rot="-674155">
            <a:off x="10056808" y="2599701"/>
            <a:ext cx="1838645" cy="183864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9" id="29"/>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sp>
        <p:nvSpPr>
          <p:cNvPr name="TextBox 30" id="30"/>
          <p:cNvSpPr txBox="true"/>
          <p:nvPr/>
        </p:nvSpPr>
        <p:spPr>
          <a:xfrm rot="-674155">
            <a:off x="10141921" y="2161412"/>
            <a:ext cx="1601173" cy="2197096"/>
          </a:xfrm>
          <a:prstGeom prst="rect">
            <a:avLst/>
          </a:prstGeom>
        </p:spPr>
        <p:txBody>
          <a:bodyPr anchor="t" rtlCol="false" tIns="0" lIns="0" bIns="0" rIns="0">
            <a:spAutoFit/>
          </a:bodyPr>
          <a:lstStyle/>
          <a:p>
            <a:pPr algn="ctr">
              <a:lnSpc>
                <a:spcPts val="17046"/>
              </a:lnSpc>
            </a:pPr>
            <a:r>
              <a:rPr lang="en-US" sz="12175">
                <a:solidFill>
                  <a:srgbClr val="9C393F"/>
                </a:solidFill>
                <a:latin typeface="Brasika"/>
              </a:rPr>
              <a:t>a</a:t>
            </a:r>
          </a:p>
        </p:txBody>
      </p:sp>
      <p:grpSp>
        <p:nvGrpSpPr>
          <p:cNvPr name="Group 31" id="31"/>
          <p:cNvGrpSpPr/>
          <p:nvPr/>
        </p:nvGrpSpPr>
        <p:grpSpPr>
          <a:xfrm rot="575068">
            <a:off x="11681682" y="2611790"/>
            <a:ext cx="1838645" cy="183864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33" id="33"/>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sp>
        <p:nvSpPr>
          <p:cNvPr name="TextBox 34" id="34"/>
          <p:cNvSpPr txBox="true"/>
          <p:nvPr/>
        </p:nvSpPr>
        <p:spPr>
          <a:xfrm rot="575068">
            <a:off x="11700327" y="2117923"/>
            <a:ext cx="1840561" cy="2293859"/>
          </a:xfrm>
          <a:prstGeom prst="rect">
            <a:avLst/>
          </a:prstGeom>
        </p:spPr>
        <p:txBody>
          <a:bodyPr anchor="t" rtlCol="false" tIns="0" lIns="0" bIns="0" rIns="0">
            <a:spAutoFit/>
          </a:bodyPr>
          <a:lstStyle/>
          <a:p>
            <a:pPr algn="ctr">
              <a:lnSpc>
                <a:spcPts val="17857"/>
              </a:lnSpc>
            </a:pPr>
            <a:r>
              <a:rPr lang="en-US" sz="12755">
                <a:solidFill>
                  <a:srgbClr val="C3545B"/>
                </a:solidFill>
                <a:latin typeface="Brasika"/>
              </a:rPr>
              <a:t>s</a:t>
            </a:r>
          </a:p>
        </p:txBody>
      </p:sp>
      <p:grpSp>
        <p:nvGrpSpPr>
          <p:cNvPr name="Group 35" id="35"/>
          <p:cNvGrpSpPr/>
          <p:nvPr/>
        </p:nvGrpSpPr>
        <p:grpSpPr>
          <a:xfrm rot="253686">
            <a:off x="2897605" y="4625548"/>
            <a:ext cx="1555286" cy="1873001"/>
            <a:chOff x="0" y="0"/>
            <a:chExt cx="269559" cy="324625"/>
          </a:xfrm>
        </p:grpSpPr>
        <p:sp>
          <p:nvSpPr>
            <p:cNvPr name="Freeform 36" id="36"/>
            <p:cNvSpPr/>
            <p:nvPr/>
          </p:nvSpPr>
          <p:spPr>
            <a:xfrm flipH="false" flipV="false" rot="0">
              <a:off x="0" y="0"/>
              <a:ext cx="269559" cy="324625"/>
            </a:xfrm>
            <a:custGeom>
              <a:avLst/>
              <a:gdLst/>
              <a:ahLst/>
              <a:cxnLst/>
              <a:rect r="r" b="b" t="t" l="l"/>
              <a:pathLst>
                <a:path h="324625" w="269559">
                  <a:moveTo>
                    <a:pt x="0" y="0"/>
                  </a:moveTo>
                  <a:lnTo>
                    <a:pt x="269559" y="0"/>
                  </a:lnTo>
                  <a:lnTo>
                    <a:pt x="269559" y="324625"/>
                  </a:lnTo>
                  <a:lnTo>
                    <a:pt x="0" y="324625"/>
                  </a:lnTo>
                  <a:close/>
                </a:path>
              </a:pathLst>
            </a:custGeom>
            <a:solidFill>
              <a:srgbClr val="F7F4F2"/>
            </a:solidFill>
          </p:spPr>
        </p:sp>
        <p:sp>
          <p:nvSpPr>
            <p:cNvPr name="TextBox 37" id="37"/>
            <p:cNvSpPr txBox="true"/>
            <p:nvPr/>
          </p:nvSpPr>
          <p:spPr>
            <a:xfrm>
              <a:off x="0" y="-133350"/>
              <a:ext cx="269559" cy="457975"/>
            </a:xfrm>
            <a:prstGeom prst="rect">
              <a:avLst/>
            </a:prstGeom>
          </p:spPr>
          <p:txBody>
            <a:bodyPr anchor="ctr" rtlCol="false" tIns="105041" lIns="105041" bIns="105041" rIns="105041"/>
            <a:lstStyle/>
            <a:p>
              <a:pPr algn="ctr">
                <a:lnSpc>
                  <a:spcPts val="9024"/>
                </a:lnSpc>
              </a:pPr>
            </a:p>
          </p:txBody>
        </p:sp>
      </p:grpSp>
      <p:grpSp>
        <p:nvGrpSpPr>
          <p:cNvPr name="Group 38" id="38"/>
          <p:cNvGrpSpPr/>
          <p:nvPr/>
        </p:nvGrpSpPr>
        <p:grpSpPr>
          <a:xfrm rot="-353581">
            <a:off x="4599961" y="4968946"/>
            <a:ext cx="1350616" cy="1420241"/>
            <a:chOff x="0" y="0"/>
            <a:chExt cx="234086" cy="246154"/>
          </a:xfrm>
        </p:grpSpPr>
        <p:sp>
          <p:nvSpPr>
            <p:cNvPr name="Freeform 39" id="39"/>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40" id="40"/>
            <p:cNvSpPr txBox="true"/>
            <p:nvPr/>
          </p:nvSpPr>
          <p:spPr>
            <a:xfrm>
              <a:off x="0" y="-133350"/>
              <a:ext cx="234086" cy="379504"/>
            </a:xfrm>
            <a:prstGeom prst="rect">
              <a:avLst/>
            </a:prstGeom>
          </p:spPr>
          <p:txBody>
            <a:bodyPr anchor="ctr" rtlCol="false" tIns="105041" lIns="105041" bIns="105041" rIns="105041"/>
            <a:lstStyle/>
            <a:p>
              <a:pPr algn="ctr">
                <a:lnSpc>
                  <a:spcPts val="9024"/>
                </a:lnSpc>
              </a:pPr>
            </a:p>
          </p:txBody>
        </p:sp>
      </p:grpSp>
      <p:grpSp>
        <p:nvGrpSpPr>
          <p:cNvPr name="Group 41" id="41"/>
          <p:cNvGrpSpPr/>
          <p:nvPr/>
        </p:nvGrpSpPr>
        <p:grpSpPr>
          <a:xfrm rot="0">
            <a:off x="6073924" y="4932735"/>
            <a:ext cx="1453581" cy="1620599"/>
            <a:chOff x="0" y="0"/>
            <a:chExt cx="789213" cy="879894"/>
          </a:xfrm>
        </p:grpSpPr>
        <p:sp>
          <p:nvSpPr>
            <p:cNvPr name="Freeform 42" id="42"/>
            <p:cNvSpPr/>
            <p:nvPr/>
          </p:nvSpPr>
          <p:spPr>
            <a:xfrm flipH="false" flipV="false" rot="0">
              <a:off x="0" y="0"/>
              <a:ext cx="789213" cy="879894"/>
            </a:xfrm>
            <a:custGeom>
              <a:avLst/>
              <a:gdLst/>
              <a:ahLst/>
              <a:cxnLst/>
              <a:rect r="r" b="b" t="t" l="l"/>
              <a:pathLst>
                <a:path h="879894" w="789213">
                  <a:moveTo>
                    <a:pt x="203200" y="0"/>
                  </a:moveTo>
                  <a:lnTo>
                    <a:pt x="789213" y="0"/>
                  </a:lnTo>
                  <a:lnTo>
                    <a:pt x="586013" y="879894"/>
                  </a:lnTo>
                  <a:lnTo>
                    <a:pt x="0" y="879894"/>
                  </a:lnTo>
                  <a:lnTo>
                    <a:pt x="203200" y="0"/>
                  </a:lnTo>
                  <a:close/>
                </a:path>
              </a:pathLst>
            </a:custGeom>
            <a:solidFill>
              <a:srgbClr val="F7F4F2"/>
            </a:solidFill>
          </p:spPr>
        </p:sp>
        <p:sp>
          <p:nvSpPr>
            <p:cNvPr name="TextBox 43" id="43"/>
            <p:cNvSpPr txBox="true"/>
            <p:nvPr/>
          </p:nvSpPr>
          <p:spPr>
            <a:xfrm>
              <a:off x="101600" y="-133350"/>
              <a:ext cx="586013" cy="1013244"/>
            </a:xfrm>
            <a:prstGeom prst="rect">
              <a:avLst/>
            </a:prstGeom>
          </p:spPr>
          <p:txBody>
            <a:bodyPr anchor="ctr" rtlCol="false" tIns="105041" lIns="105041" bIns="105041" rIns="105041"/>
            <a:lstStyle/>
            <a:p>
              <a:pPr algn="ctr">
                <a:lnSpc>
                  <a:spcPts val="9024"/>
                </a:lnSpc>
              </a:pPr>
            </a:p>
          </p:txBody>
        </p:sp>
      </p:grpSp>
      <p:grpSp>
        <p:nvGrpSpPr>
          <p:cNvPr name="Group 44" id="44"/>
          <p:cNvGrpSpPr/>
          <p:nvPr/>
        </p:nvGrpSpPr>
        <p:grpSpPr>
          <a:xfrm rot="-69304">
            <a:off x="7603045" y="5075339"/>
            <a:ext cx="1350616" cy="1420241"/>
            <a:chOff x="0" y="0"/>
            <a:chExt cx="234086" cy="246154"/>
          </a:xfrm>
        </p:grpSpPr>
        <p:sp>
          <p:nvSpPr>
            <p:cNvPr name="Freeform 45" id="45"/>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46" id="46"/>
            <p:cNvSpPr txBox="true"/>
            <p:nvPr/>
          </p:nvSpPr>
          <p:spPr>
            <a:xfrm>
              <a:off x="0" y="-133350"/>
              <a:ext cx="234086" cy="379504"/>
            </a:xfrm>
            <a:prstGeom prst="rect">
              <a:avLst/>
            </a:prstGeom>
          </p:spPr>
          <p:txBody>
            <a:bodyPr anchor="ctr" rtlCol="false" tIns="105041" lIns="105041" bIns="105041" rIns="105041"/>
            <a:lstStyle/>
            <a:p>
              <a:pPr algn="ctr">
                <a:lnSpc>
                  <a:spcPts val="9024"/>
                </a:lnSpc>
              </a:pPr>
            </a:p>
          </p:txBody>
        </p:sp>
      </p:grpSp>
      <p:grpSp>
        <p:nvGrpSpPr>
          <p:cNvPr name="Group 47" id="47"/>
          <p:cNvGrpSpPr/>
          <p:nvPr/>
        </p:nvGrpSpPr>
        <p:grpSpPr>
          <a:xfrm rot="-10464667">
            <a:off x="10932905" y="4954599"/>
            <a:ext cx="1709106" cy="1620599"/>
            <a:chOff x="0" y="0"/>
            <a:chExt cx="812800" cy="770709"/>
          </a:xfrm>
        </p:grpSpPr>
        <p:sp>
          <p:nvSpPr>
            <p:cNvPr name="Freeform 48" id="48"/>
            <p:cNvSpPr/>
            <p:nvPr/>
          </p:nvSpPr>
          <p:spPr>
            <a:xfrm flipH="false" flipV="false" rot="0">
              <a:off x="0" y="0"/>
              <a:ext cx="812800" cy="770709"/>
            </a:xfrm>
            <a:custGeom>
              <a:avLst/>
              <a:gdLst/>
              <a:ahLst/>
              <a:cxnLst/>
              <a:rect r="r" b="b" t="t" l="l"/>
              <a:pathLst>
                <a:path h="770709" w="812800">
                  <a:moveTo>
                    <a:pt x="203200" y="0"/>
                  </a:moveTo>
                  <a:lnTo>
                    <a:pt x="609600" y="0"/>
                  </a:lnTo>
                  <a:lnTo>
                    <a:pt x="812800" y="770709"/>
                  </a:lnTo>
                  <a:lnTo>
                    <a:pt x="0" y="770709"/>
                  </a:lnTo>
                  <a:lnTo>
                    <a:pt x="203200" y="0"/>
                  </a:lnTo>
                  <a:close/>
                </a:path>
              </a:pathLst>
            </a:custGeom>
            <a:solidFill>
              <a:srgbClr val="F7F4F2"/>
            </a:solidFill>
          </p:spPr>
        </p:sp>
        <p:sp>
          <p:nvSpPr>
            <p:cNvPr name="TextBox 49" id="49"/>
            <p:cNvSpPr txBox="true"/>
            <p:nvPr/>
          </p:nvSpPr>
          <p:spPr>
            <a:xfrm>
              <a:off x="127000" y="-133350"/>
              <a:ext cx="558800" cy="904059"/>
            </a:xfrm>
            <a:prstGeom prst="rect">
              <a:avLst/>
            </a:prstGeom>
          </p:spPr>
          <p:txBody>
            <a:bodyPr anchor="ctr" rtlCol="false" tIns="105041" lIns="105041" bIns="105041" rIns="105041"/>
            <a:lstStyle/>
            <a:p>
              <a:pPr algn="ctr">
                <a:lnSpc>
                  <a:spcPts val="9024"/>
                </a:lnSpc>
              </a:pPr>
            </a:p>
          </p:txBody>
        </p:sp>
      </p:grpSp>
      <p:grpSp>
        <p:nvGrpSpPr>
          <p:cNvPr name="Group 50" id="50"/>
          <p:cNvGrpSpPr/>
          <p:nvPr/>
        </p:nvGrpSpPr>
        <p:grpSpPr>
          <a:xfrm rot="-324617">
            <a:off x="9175786" y="4693496"/>
            <a:ext cx="1764548" cy="1902276"/>
            <a:chOff x="0" y="0"/>
            <a:chExt cx="305828" cy="329699"/>
          </a:xfrm>
        </p:grpSpPr>
        <p:sp>
          <p:nvSpPr>
            <p:cNvPr name="Freeform 51" id="51"/>
            <p:cNvSpPr/>
            <p:nvPr/>
          </p:nvSpPr>
          <p:spPr>
            <a:xfrm flipH="false" flipV="false" rot="0">
              <a:off x="0" y="0"/>
              <a:ext cx="305828" cy="329699"/>
            </a:xfrm>
            <a:custGeom>
              <a:avLst/>
              <a:gdLst/>
              <a:ahLst/>
              <a:cxnLst/>
              <a:rect r="r" b="b" t="t" l="l"/>
              <a:pathLst>
                <a:path h="329699" w="305828">
                  <a:moveTo>
                    <a:pt x="0" y="0"/>
                  </a:moveTo>
                  <a:lnTo>
                    <a:pt x="305828" y="0"/>
                  </a:lnTo>
                  <a:lnTo>
                    <a:pt x="305828" y="329699"/>
                  </a:lnTo>
                  <a:lnTo>
                    <a:pt x="0" y="329699"/>
                  </a:lnTo>
                  <a:close/>
                </a:path>
              </a:pathLst>
            </a:custGeom>
            <a:solidFill>
              <a:srgbClr val="F7F4F2"/>
            </a:solidFill>
          </p:spPr>
        </p:sp>
        <p:sp>
          <p:nvSpPr>
            <p:cNvPr name="TextBox 52" id="52"/>
            <p:cNvSpPr txBox="true"/>
            <p:nvPr/>
          </p:nvSpPr>
          <p:spPr>
            <a:xfrm>
              <a:off x="0" y="-133350"/>
              <a:ext cx="305828" cy="463049"/>
            </a:xfrm>
            <a:prstGeom prst="rect">
              <a:avLst/>
            </a:prstGeom>
          </p:spPr>
          <p:txBody>
            <a:bodyPr anchor="ctr" rtlCol="false" tIns="105041" lIns="105041" bIns="105041" rIns="105041"/>
            <a:lstStyle/>
            <a:p>
              <a:pPr algn="ctr">
                <a:lnSpc>
                  <a:spcPts val="9024"/>
                </a:lnSpc>
              </a:pPr>
            </a:p>
          </p:txBody>
        </p:sp>
      </p:grpSp>
      <p:grpSp>
        <p:nvGrpSpPr>
          <p:cNvPr name="Group 53" id="53"/>
          <p:cNvGrpSpPr/>
          <p:nvPr/>
        </p:nvGrpSpPr>
        <p:grpSpPr>
          <a:xfrm rot="-69304">
            <a:off x="12795849" y="5199952"/>
            <a:ext cx="1350616" cy="1420241"/>
            <a:chOff x="0" y="0"/>
            <a:chExt cx="234086" cy="246154"/>
          </a:xfrm>
        </p:grpSpPr>
        <p:sp>
          <p:nvSpPr>
            <p:cNvPr name="Freeform 54" id="54"/>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55" id="55"/>
            <p:cNvSpPr txBox="true"/>
            <p:nvPr/>
          </p:nvSpPr>
          <p:spPr>
            <a:xfrm>
              <a:off x="0" y="-133350"/>
              <a:ext cx="234086" cy="379504"/>
            </a:xfrm>
            <a:prstGeom prst="rect">
              <a:avLst/>
            </a:prstGeom>
          </p:spPr>
          <p:txBody>
            <a:bodyPr anchor="ctr" rtlCol="false" tIns="105041" lIns="105041" bIns="105041" rIns="105041"/>
            <a:lstStyle/>
            <a:p>
              <a:pPr algn="ctr">
                <a:lnSpc>
                  <a:spcPts val="9024"/>
                </a:lnSpc>
              </a:pPr>
            </a:p>
          </p:txBody>
        </p:sp>
      </p:grpSp>
      <p:sp>
        <p:nvSpPr>
          <p:cNvPr name="TextBox 56" id="56"/>
          <p:cNvSpPr txBox="true"/>
          <p:nvPr/>
        </p:nvSpPr>
        <p:spPr>
          <a:xfrm rot="253686">
            <a:off x="2830283" y="4284329"/>
            <a:ext cx="1789172" cy="2455486"/>
          </a:xfrm>
          <a:prstGeom prst="rect">
            <a:avLst/>
          </a:prstGeom>
        </p:spPr>
        <p:txBody>
          <a:bodyPr anchor="t" rtlCol="false" tIns="0" lIns="0" bIns="0" rIns="0">
            <a:spAutoFit/>
          </a:bodyPr>
          <a:lstStyle/>
          <a:p>
            <a:pPr algn="ctr">
              <a:lnSpc>
                <a:spcPts val="19008"/>
              </a:lnSpc>
            </a:pPr>
            <a:r>
              <a:rPr lang="en-US" sz="13577">
                <a:solidFill>
                  <a:srgbClr val="C3545B"/>
                </a:solidFill>
                <a:latin typeface="Brasika"/>
              </a:rPr>
              <a:t>K</a:t>
            </a:r>
          </a:p>
        </p:txBody>
      </p:sp>
      <p:sp>
        <p:nvSpPr>
          <p:cNvPr name="TextBox 57" id="57"/>
          <p:cNvSpPr txBox="true"/>
          <p:nvPr/>
        </p:nvSpPr>
        <p:spPr>
          <a:xfrm rot="-353581">
            <a:off x="4418214" y="4139784"/>
            <a:ext cx="1583443"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rPr>
              <a:t>e</a:t>
            </a:r>
          </a:p>
        </p:txBody>
      </p:sp>
      <p:sp>
        <p:nvSpPr>
          <p:cNvPr name="TextBox 58" id="58"/>
          <p:cNvSpPr txBox="true"/>
          <p:nvPr/>
        </p:nvSpPr>
        <p:spPr>
          <a:xfrm rot="0">
            <a:off x="5989255" y="4424271"/>
            <a:ext cx="1598767" cy="2454334"/>
          </a:xfrm>
          <a:prstGeom prst="rect">
            <a:avLst/>
          </a:prstGeom>
        </p:spPr>
        <p:txBody>
          <a:bodyPr anchor="t" rtlCol="false" tIns="0" lIns="0" bIns="0" rIns="0">
            <a:spAutoFit/>
          </a:bodyPr>
          <a:lstStyle/>
          <a:p>
            <a:pPr algn="ctr">
              <a:lnSpc>
                <a:spcPts val="19008"/>
              </a:lnSpc>
            </a:pPr>
            <a:r>
              <a:rPr lang="en-US" sz="13577">
                <a:solidFill>
                  <a:srgbClr val="C3545B"/>
                </a:solidFill>
                <a:latin typeface="Brasika"/>
              </a:rPr>
              <a:t>l</a:t>
            </a:r>
          </a:p>
        </p:txBody>
      </p:sp>
      <p:sp>
        <p:nvSpPr>
          <p:cNvPr name="TextBox 59" id="59"/>
          <p:cNvSpPr txBox="true"/>
          <p:nvPr/>
        </p:nvSpPr>
        <p:spPr>
          <a:xfrm rot="-69304">
            <a:off x="7441253" y="4234264"/>
            <a:ext cx="1613936"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rPr>
              <a:t>o</a:t>
            </a:r>
          </a:p>
        </p:txBody>
      </p:sp>
      <p:sp>
        <p:nvSpPr>
          <p:cNvPr name="TextBox 60" id="60"/>
          <p:cNvSpPr txBox="true"/>
          <p:nvPr/>
        </p:nvSpPr>
        <p:spPr>
          <a:xfrm rot="163611">
            <a:off x="10944467" y="4147283"/>
            <a:ext cx="1745244"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rPr>
              <a:t>p</a:t>
            </a:r>
          </a:p>
        </p:txBody>
      </p:sp>
      <p:sp>
        <p:nvSpPr>
          <p:cNvPr name="TextBox 61" id="61"/>
          <p:cNvSpPr txBox="true"/>
          <p:nvPr/>
        </p:nvSpPr>
        <p:spPr>
          <a:xfrm rot="-324617">
            <a:off x="9124141" y="4147907"/>
            <a:ext cx="1833803" cy="2454334"/>
          </a:xfrm>
          <a:prstGeom prst="rect">
            <a:avLst/>
          </a:prstGeom>
        </p:spPr>
        <p:txBody>
          <a:bodyPr anchor="t" rtlCol="false" tIns="0" lIns="0" bIns="0" rIns="0">
            <a:spAutoFit/>
          </a:bodyPr>
          <a:lstStyle/>
          <a:p>
            <a:pPr algn="ctr">
              <a:lnSpc>
                <a:spcPts val="19008"/>
              </a:lnSpc>
            </a:pPr>
            <a:r>
              <a:rPr lang="en-US" sz="13577">
                <a:solidFill>
                  <a:srgbClr val="C3545B"/>
                </a:solidFill>
                <a:latin typeface="Brasika"/>
              </a:rPr>
              <a:t>m</a:t>
            </a:r>
          </a:p>
        </p:txBody>
      </p:sp>
      <p:sp>
        <p:nvSpPr>
          <p:cNvPr name="TextBox 62" id="62"/>
          <p:cNvSpPr txBox="true"/>
          <p:nvPr/>
        </p:nvSpPr>
        <p:spPr>
          <a:xfrm rot="-69304">
            <a:off x="12608366" y="4363060"/>
            <a:ext cx="1700185"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rPr>
              <a:t>o</a:t>
            </a:r>
          </a:p>
        </p:txBody>
      </p:sp>
      <p:grpSp>
        <p:nvGrpSpPr>
          <p:cNvPr name="Group 63" id="63"/>
          <p:cNvGrpSpPr/>
          <p:nvPr/>
        </p:nvGrpSpPr>
        <p:grpSpPr>
          <a:xfrm rot="0">
            <a:off x="14279456" y="4932735"/>
            <a:ext cx="1561066" cy="1620599"/>
            <a:chOff x="0" y="0"/>
            <a:chExt cx="847571" cy="879894"/>
          </a:xfrm>
        </p:grpSpPr>
        <p:sp>
          <p:nvSpPr>
            <p:cNvPr name="Freeform 64" id="64"/>
            <p:cNvSpPr/>
            <p:nvPr/>
          </p:nvSpPr>
          <p:spPr>
            <a:xfrm flipH="false" flipV="false" rot="0">
              <a:off x="0" y="0"/>
              <a:ext cx="847571" cy="879894"/>
            </a:xfrm>
            <a:custGeom>
              <a:avLst/>
              <a:gdLst/>
              <a:ahLst/>
              <a:cxnLst/>
              <a:rect r="r" b="b" t="t" l="l"/>
              <a:pathLst>
                <a:path h="879894" w="847571">
                  <a:moveTo>
                    <a:pt x="203200" y="0"/>
                  </a:moveTo>
                  <a:lnTo>
                    <a:pt x="847571" y="0"/>
                  </a:lnTo>
                  <a:lnTo>
                    <a:pt x="644371" y="879894"/>
                  </a:lnTo>
                  <a:lnTo>
                    <a:pt x="0" y="879894"/>
                  </a:lnTo>
                  <a:lnTo>
                    <a:pt x="203200" y="0"/>
                  </a:lnTo>
                  <a:close/>
                </a:path>
              </a:pathLst>
            </a:custGeom>
            <a:solidFill>
              <a:srgbClr val="F7F4F2"/>
            </a:solidFill>
          </p:spPr>
        </p:sp>
        <p:sp>
          <p:nvSpPr>
            <p:cNvPr name="TextBox 65" id="65"/>
            <p:cNvSpPr txBox="true"/>
            <p:nvPr/>
          </p:nvSpPr>
          <p:spPr>
            <a:xfrm>
              <a:off x="101600" y="-133350"/>
              <a:ext cx="644371" cy="1013244"/>
            </a:xfrm>
            <a:prstGeom prst="rect">
              <a:avLst/>
            </a:prstGeom>
          </p:spPr>
          <p:txBody>
            <a:bodyPr anchor="ctr" rtlCol="false" tIns="105041" lIns="105041" bIns="105041" rIns="105041"/>
            <a:lstStyle/>
            <a:p>
              <a:pPr algn="ctr">
                <a:lnSpc>
                  <a:spcPts val="9024"/>
                </a:lnSpc>
              </a:pPr>
            </a:p>
          </p:txBody>
        </p:sp>
      </p:grpSp>
      <p:sp>
        <p:nvSpPr>
          <p:cNvPr name="TextBox 66" id="66"/>
          <p:cNvSpPr txBox="true"/>
          <p:nvPr/>
        </p:nvSpPr>
        <p:spPr>
          <a:xfrm rot="0">
            <a:off x="14147820" y="4424271"/>
            <a:ext cx="1692702" cy="2454334"/>
          </a:xfrm>
          <a:prstGeom prst="rect">
            <a:avLst/>
          </a:prstGeom>
        </p:spPr>
        <p:txBody>
          <a:bodyPr anchor="t" rtlCol="false" tIns="0" lIns="0" bIns="0" rIns="0">
            <a:spAutoFit/>
          </a:bodyPr>
          <a:lstStyle/>
          <a:p>
            <a:pPr algn="ctr">
              <a:lnSpc>
                <a:spcPts val="19008"/>
              </a:lnSpc>
            </a:pPr>
            <a:r>
              <a:rPr lang="en-US" sz="13577">
                <a:solidFill>
                  <a:srgbClr val="C3545B"/>
                </a:solidFill>
                <a:latin typeface="Brasika"/>
              </a:rPr>
              <a:t>k</a:t>
            </a:r>
          </a:p>
        </p:txBody>
      </p:sp>
      <p:sp>
        <p:nvSpPr>
          <p:cNvPr name="Freeform 67" id="67"/>
          <p:cNvSpPr/>
          <p:nvPr/>
        </p:nvSpPr>
        <p:spPr>
          <a:xfrm flipH="false" flipV="false" rot="694871">
            <a:off x="3124241" y="2564382"/>
            <a:ext cx="1315606" cy="1512191"/>
          </a:xfrm>
          <a:custGeom>
            <a:avLst/>
            <a:gdLst/>
            <a:ahLst/>
            <a:cxnLst/>
            <a:rect r="r" b="b" t="t" l="l"/>
            <a:pathLst>
              <a:path h="1512191" w="1315606">
                <a:moveTo>
                  <a:pt x="0" y="0"/>
                </a:moveTo>
                <a:lnTo>
                  <a:pt x="1315606" y="0"/>
                </a:lnTo>
                <a:lnTo>
                  <a:pt x="1315606" y="1512191"/>
                </a:lnTo>
                <a:lnTo>
                  <a:pt x="0" y="15121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8" id="68"/>
          <p:cNvSpPr/>
          <p:nvPr/>
        </p:nvSpPr>
        <p:spPr>
          <a:xfrm flipH="false" flipV="false" rot="-1239659">
            <a:off x="14115193" y="3043878"/>
            <a:ext cx="1231152" cy="1415117"/>
          </a:xfrm>
          <a:custGeom>
            <a:avLst/>
            <a:gdLst/>
            <a:ahLst/>
            <a:cxnLst/>
            <a:rect r="r" b="b" t="t" l="l"/>
            <a:pathLst>
              <a:path h="1415117" w="1231152">
                <a:moveTo>
                  <a:pt x="0" y="0"/>
                </a:moveTo>
                <a:lnTo>
                  <a:pt x="1231153" y="0"/>
                </a:lnTo>
                <a:lnTo>
                  <a:pt x="1231153" y="1415118"/>
                </a:lnTo>
                <a:lnTo>
                  <a:pt x="0" y="14151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9" id="69"/>
          <p:cNvSpPr txBox="true"/>
          <p:nvPr/>
        </p:nvSpPr>
        <p:spPr>
          <a:xfrm rot="0">
            <a:off x="4885338" y="6761220"/>
            <a:ext cx="4644103" cy="1548380"/>
          </a:xfrm>
          <a:prstGeom prst="rect">
            <a:avLst/>
          </a:prstGeom>
        </p:spPr>
        <p:txBody>
          <a:bodyPr anchor="t" rtlCol="false" tIns="0" lIns="0" bIns="0" rIns="0">
            <a:spAutoFit/>
          </a:bodyPr>
          <a:lstStyle/>
          <a:p>
            <a:pPr algn="ctr">
              <a:lnSpc>
                <a:spcPts val="9212"/>
              </a:lnSpc>
            </a:pPr>
            <a:r>
              <a:rPr lang="en-US" sz="6580" spc="329">
                <a:solidFill>
                  <a:srgbClr val="7A587B"/>
                </a:solidFill>
                <a:latin typeface="Jua"/>
              </a:rPr>
              <a:t>• Kelompok </a:t>
            </a:r>
          </a:p>
        </p:txBody>
      </p:sp>
      <p:sp>
        <p:nvSpPr>
          <p:cNvPr name="TextBox 70" id="70"/>
          <p:cNvSpPr txBox="true"/>
          <p:nvPr/>
        </p:nvSpPr>
        <p:spPr>
          <a:xfrm rot="0">
            <a:off x="9349333" y="7288181"/>
            <a:ext cx="5913747" cy="1510444"/>
          </a:xfrm>
          <a:prstGeom prst="rect">
            <a:avLst/>
          </a:prstGeom>
        </p:spPr>
        <p:txBody>
          <a:bodyPr anchor="t" rtlCol="false" tIns="0" lIns="0" bIns="0" rIns="0">
            <a:spAutoFit/>
          </a:bodyPr>
          <a:lstStyle/>
          <a:p>
            <a:pPr algn="ctr">
              <a:lnSpc>
                <a:spcPts val="6312"/>
              </a:lnSpc>
            </a:pPr>
            <a:r>
              <a:rPr lang="en-US" sz="4508" spc="225">
                <a:solidFill>
                  <a:srgbClr val="7A587B"/>
                </a:solidFill>
                <a:latin typeface="Jua"/>
              </a:rPr>
              <a:t>1 Mobile Programming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grpSp>
        <p:nvGrpSpPr>
          <p:cNvPr name="Group 9" id="9"/>
          <p:cNvGrpSpPr/>
          <p:nvPr/>
        </p:nvGrpSpPr>
        <p:grpSpPr>
          <a:xfrm rot="0">
            <a:off x="14732084" y="3191069"/>
            <a:ext cx="1628218" cy="2086935"/>
            <a:chOff x="0" y="0"/>
            <a:chExt cx="2170957" cy="2782580"/>
          </a:xfrm>
        </p:grpSpPr>
        <p:sp>
          <p:nvSpPr>
            <p:cNvPr name="Freeform 10" id="10"/>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741394" y="3915785"/>
            <a:ext cx="15088185" cy="5431747"/>
          </a:xfrm>
          <a:custGeom>
            <a:avLst/>
            <a:gdLst/>
            <a:ahLst/>
            <a:cxnLst/>
            <a:rect r="r" b="b" t="t" l="l"/>
            <a:pathLst>
              <a:path h="5431747" w="15088185">
                <a:moveTo>
                  <a:pt x="0" y="0"/>
                </a:moveTo>
                <a:lnTo>
                  <a:pt x="15088186" y="0"/>
                </a:lnTo>
                <a:lnTo>
                  <a:pt x="15088186" y="5431747"/>
                </a:lnTo>
                <a:lnTo>
                  <a:pt x="0" y="5431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508919">
            <a:off x="417028" y="8104515"/>
            <a:ext cx="2222163" cy="2138831"/>
          </a:xfrm>
          <a:custGeom>
            <a:avLst/>
            <a:gdLst/>
            <a:ahLst/>
            <a:cxnLst/>
            <a:rect r="r" b="b" t="t" l="l"/>
            <a:pathLst>
              <a:path h="2138831" w="2222163">
                <a:moveTo>
                  <a:pt x="0" y="0"/>
                </a:moveTo>
                <a:lnTo>
                  <a:pt x="2222163" y="0"/>
                </a:lnTo>
                <a:lnTo>
                  <a:pt x="2222163" y="2138832"/>
                </a:lnTo>
                <a:lnTo>
                  <a:pt x="0" y="2138832"/>
                </a:lnTo>
                <a:lnTo>
                  <a:pt x="0" y="0"/>
                </a:lnTo>
                <a:close/>
              </a:path>
            </a:pathLst>
          </a:custGeom>
          <a:blipFill>
            <a:blip r:embed="rId14"/>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2241117" y="4148811"/>
            <a:ext cx="13805765" cy="895053"/>
          </a:xfrm>
          <a:prstGeom prst="rect">
            <a:avLst/>
          </a:prstGeom>
        </p:spPr>
        <p:txBody>
          <a:bodyPr anchor="t" rtlCol="false" tIns="0" lIns="0" bIns="0" rIns="0">
            <a:spAutoFit/>
          </a:bodyPr>
          <a:lstStyle/>
          <a:p>
            <a:pPr>
              <a:lnSpc>
                <a:spcPts val="3396"/>
              </a:lnSpc>
            </a:pPr>
            <a:r>
              <a:rPr lang="en-US" sz="2515">
                <a:solidFill>
                  <a:srgbClr val="7A587B"/>
                </a:solidFill>
                <a:latin typeface="Jua"/>
              </a:rPr>
              <a:t>Line 5 </a:t>
            </a:r>
            <a:r>
              <a:rPr lang="en-US" sz="2515">
                <a:solidFill>
                  <a:srgbClr val="E6B0B7"/>
                </a:solidFill>
                <a:latin typeface="Jua"/>
              </a:rPr>
              <a:t>Properti </a:t>
            </a:r>
            <a:r>
              <a:rPr lang="en-US" sz="2515">
                <a:solidFill>
                  <a:srgbClr val="E6B0B7"/>
                </a:solidFill>
                <a:latin typeface="Jua Medium"/>
              </a:rPr>
              <a:t>title</a:t>
            </a:r>
            <a:r>
              <a:rPr lang="en-US" sz="2515">
                <a:solidFill>
                  <a:srgbClr val="7A587B"/>
                </a:solidFill>
                <a:latin typeface="Jua"/>
              </a:rPr>
              <a:t> menetapkan judul aplikasi. Judul ini biasanya digunakan oleh task switcher pengguna.</a:t>
            </a:r>
          </a:p>
        </p:txBody>
      </p:sp>
      <p:sp>
        <p:nvSpPr>
          <p:cNvPr name="TextBox 17" id="17"/>
          <p:cNvSpPr txBox="true"/>
          <p:nvPr/>
        </p:nvSpPr>
        <p:spPr>
          <a:xfrm rot="0">
            <a:off x="2241117" y="5192279"/>
            <a:ext cx="13805765" cy="895053"/>
          </a:xfrm>
          <a:prstGeom prst="rect">
            <a:avLst/>
          </a:prstGeom>
        </p:spPr>
        <p:txBody>
          <a:bodyPr anchor="t" rtlCol="false" tIns="0" lIns="0" bIns="0" rIns="0">
            <a:spAutoFit/>
          </a:bodyPr>
          <a:lstStyle/>
          <a:p>
            <a:pPr>
              <a:lnSpc>
                <a:spcPts val="3396"/>
              </a:lnSpc>
            </a:pPr>
            <a:r>
              <a:rPr lang="en-US" sz="2515">
                <a:solidFill>
                  <a:srgbClr val="7A587B"/>
                </a:solidFill>
                <a:latin typeface="Jua"/>
              </a:rPr>
              <a:t>Line 6 Properti</a:t>
            </a:r>
            <a:r>
              <a:rPr lang="en-US" sz="2515">
                <a:solidFill>
                  <a:srgbClr val="E6B0B7"/>
                </a:solidFill>
                <a:latin typeface="Jua"/>
              </a:rPr>
              <a:t> </a:t>
            </a:r>
            <a:r>
              <a:rPr lang="en-US" sz="2515">
                <a:solidFill>
                  <a:srgbClr val="E6B0B7"/>
                </a:solidFill>
                <a:latin typeface="Jua Medium"/>
              </a:rPr>
              <a:t>theme</a:t>
            </a:r>
            <a:r>
              <a:rPr lang="en-US" sz="2515">
                <a:solidFill>
                  <a:srgbClr val="7A587B"/>
                </a:solidFill>
                <a:latin typeface="Jua"/>
              </a:rPr>
              <a:t> memungkinkan Anda menentukan tema global untuk aplikasi Anda. Dalam hal ini, warna utama </a:t>
            </a:r>
            <a:r>
              <a:rPr lang="en-US" sz="2515">
                <a:solidFill>
                  <a:srgbClr val="E6B0B7"/>
                </a:solidFill>
                <a:latin typeface="Jua"/>
              </a:rPr>
              <a:t>(</a:t>
            </a:r>
            <a:r>
              <a:rPr lang="en-US" sz="2515">
                <a:solidFill>
                  <a:srgbClr val="E6B0B7"/>
                </a:solidFill>
                <a:latin typeface="Jua Medium"/>
              </a:rPr>
              <a:t>primarySwatch</a:t>
            </a:r>
            <a:r>
              <a:rPr lang="en-US" sz="2515">
                <a:solidFill>
                  <a:srgbClr val="E6B0B7"/>
                </a:solidFill>
                <a:latin typeface="Jua"/>
              </a:rPr>
              <a:t>)</a:t>
            </a:r>
            <a:r>
              <a:rPr lang="en-US" sz="2515">
                <a:solidFill>
                  <a:srgbClr val="7A587B"/>
                </a:solidFill>
                <a:latin typeface="Jua"/>
              </a:rPr>
              <a:t> ditetapkan ke biru.</a:t>
            </a:r>
          </a:p>
        </p:txBody>
      </p:sp>
      <p:sp>
        <p:nvSpPr>
          <p:cNvPr name="TextBox 18" id="18"/>
          <p:cNvSpPr txBox="true"/>
          <p:nvPr/>
        </p:nvSpPr>
        <p:spPr>
          <a:xfrm rot="0">
            <a:off x="2241117" y="6141269"/>
            <a:ext cx="13805765" cy="895053"/>
          </a:xfrm>
          <a:prstGeom prst="rect">
            <a:avLst/>
          </a:prstGeom>
        </p:spPr>
        <p:txBody>
          <a:bodyPr anchor="t" rtlCol="false" tIns="0" lIns="0" bIns="0" rIns="0">
            <a:spAutoFit/>
          </a:bodyPr>
          <a:lstStyle/>
          <a:p>
            <a:pPr>
              <a:lnSpc>
                <a:spcPts val="3396"/>
              </a:lnSpc>
            </a:pPr>
            <a:r>
              <a:rPr lang="en-US" sz="2515">
                <a:solidFill>
                  <a:srgbClr val="7A587B"/>
                </a:solidFill>
                <a:latin typeface="Jua"/>
              </a:rPr>
              <a:t>Line 7 Properti </a:t>
            </a:r>
            <a:r>
              <a:rPr lang="en-US" sz="2515">
                <a:solidFill>
                  <a:srgbClr val="E6B0B7"/>
                </a:solidFill>
                <a:latin typeface="Jua Medium"/>
              </a:rPr>
              <a:t>home</a:t>
            </a:r>
            <a:r>
              <a:rPr lang="en-US" sz="2515">
                <a:solidFill>
                  <a:srgbClr val="E6B0B7"/>
                </a:solidFill>
                <a:latin typeface="Jua"/>
              </a:rPr>
              <a:t> </a:t>
            </a:r>
            <a:r>
              <a:rPr lang="en-US" sz="2515">
                <a:solidFill>
                  <a:srgbClr val="7A587B"/>
                </a:solidFill>
                <a:latin typeface="Jua"/>
              </a:rPr>
              <a:t>mendefinisikan layar utama aplikasi. Dalam hal ini, widget </a:t>
            </a:r>
            <a:r>
              <a:rPr lang="en-US" sz="2515">
                <a:solidFill>
                  <a:srgbClr val="7A587B"/>
                </a:solidFill>
                <a:latin typeface="Jua Medium"/>
              </a:rPr>
              <a:t>home</a:t>
            </a:r>
            <a:r>
              <a:rPr lang="en-US" sz="2515">
                <a:solidFill>
                  <a:srgbClr val="7A587B"/>
                </a:solidFill>
                <a:latin typeface="Jua"/>
              </a:rPr>
              <a:t> (yang mungkin didefinisikan dalam file</a:t>
            </a:r>
            <a:r>
              <a:rPr lang="en-US" sz="2515">
                <a:solidFill>
                  <a:srgbClr val="E6B0B7"/>
                </a:solidFill>
                <a:latin typeface="Jua"/>
              </a:rPr>
              <a:t> </a:t>
            </a:r>
            <a:r>
              <a:rPr lang="en-US" sz="2515">
                <a:solidFill>
                  <a:srgbClr val="E6B0B7"/>
                </a:solidFill>
                <a:latin typeface="Jua Medium"/>
              </a:rPr>
              <a:t>homescreen.dart</a:t>
            </a:r>
            <a:r>
              <a:rPr lang="en-US" sz="2515">
                <a:solidFill>
                  <a:srgbClr val="7A587B"/>
                </a:solidFill>
                <a:latin typeface="Jua"/>
              </a:rPr>
              <a:t> yang Anda impor) akan ditampilkan saat aplikasi dibuka.</a:t>
            </a:r>
          </a:p>
        </p:txBody>
      </p:sp>
      <p:sp>
        <p:nvSpPr>
          <p:cNvPr name="TextBox 19" id="19"/>
          <p:cNvSpPr txBox="true"/>
          <p:nvPr/>
        </p:nvSpPr>
        <p:spPr>
          <a:xfrm rot="0">
            <a:off x="2279217" y="7141097"/>
            <a:ext cx="13805765" cy="466428"/>
          </a:xfrm>
          <a:prstGeom prst="rect">
            <a:avLst/>
          </a:prstGeom>
        </p:spPr>
        <p:txBody>
          <a:bodyPr anchor="t" rtlCol="false" tIns="0" lIns="0" bIns="0" rIns="0">
            <a:spAutoFit/>
          </a:bodyPr>
          <a:lstStyle/>
          <a:p>
            <a:pPr>
              <a:lnSpc>
                <a:spcPts val="3396"/>
              </a:lnSpc>
            </a:pPr>
            <a:r>
              <a:rPr lang="en-US" sz="2515">
                <a:solidFill>
                  <a:srgbClr val="7A587B"/>
                </a:solidFill>
                <a:latin typeface="Jua"/>
              </a:rPr>
              <a:t>Line 8 Tutup kurung penutup untuk metode</a:t>
            </a:r>
            <a:r>
              <a:rPr lang="en-US" sz="2515">
                <a:solidFill>
                  <a:srgbClr val="E6B0B7"/>
                </a:solidFill>
                <a:latin typeface="Jua"/>
              </a:rPr>
              <a:t> </a:t>
            </a:r>
            <a:r>
              <a:rPr lang="en-US" sz="2515">
                <a:solidFill>
                  <a:srgbClr val="E6B0B7"/>
                </a:solidFill>
                <a:latin typeface="Jua Medium"/>
              </a:rPr>
              <a:t>build()</a:t>
            </a:r>
            <a:r>
              <a:rPr lang="en-US" sz="2515">
                <a:solidFill>
                  <a:srgbClr val="7A587B"/>
                </a:solidFill>
                <a:latin typeface="Jua"/>
              </a:rPr>
              <a:t> dan kelas</a:t>
            </a:r>
            <a:r>
              <a:rPr lang="en-US" sz="2515">
                <a:solidFill>
                  <a:srgbClr val="E6B0B7"/>
                </a:solidFill>
                <a:latin typeface="Jua"/>
              </a:rPr>
              <a:t> </a:t>
            </a:r>
            <a:r>
              <a:rPr lang="en-US" sz="2515">
                <a:solidFill>
                  <a:srgbClr val="E6B0B7"/>
                </a:solidFill>
                <a:latin typeface="Jua Medium"/>
              </a:rPr>
              <a:t>MyApp</a:t>
            </a:r>
          </a:p>
        </p:txBody>
      </p:sp>
      <p:sp>
        <p:nvSpPr>
          <p:cNvPr name="TextBox 20" id="20"/>
          <p:cNvSpPr txBox="true"/>
          <p:nvPr/>
        </p:nvSpPr>
        <p:spPr>
          <a:xfrm rot="0">
            <a:off x="3594053" y="992551"/>
            <a:ext cx="9701262" cy="2480213"/>
          </a:xfrm>
          <a:prstGeom prst="rect">
            <a:avLst/>
          </a:prstGeom>
        </p:spPr>
        <p:txBody>
          <a:bodyPr anchor="t" rtlCol="false" tIns="0" lIns="0" bIns="0" rIns="0">
            <a:spAutoFit/>
          </a:bodyPr>
          <a:lstStyle/>
          <a:p>
            <a:pPr algn="ctr">
              <a:lnSpc>
                <a:spcPts val="9769"/>
              </a:lnSpc>
            </a:pPr>
            <a:r>
              <a:rPr lang="en-US" sz="6978">
                <a:solidFill>
                  <a:srgbClr val="C3545B"/>
                </a:solidFill>
                <a:latin typeface="Brasika"/>
              </a:rPr>
              <a:t>Penjelasan Main.dart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grpSp>
        <p:nvGrpSpPr>
          <p:cNvPr name="Group 9" id="9"/>
          <p:cNvGrpSpPr/>
          <p:nvPr/>
        </p:nvGrpSpPr>
        <p:grpSpPr>
          <a:xfrm rot="0">
            <a:off x="14732084" y="3191069"/>
            <a:ext cx="1628218" cy="2086935"/>
            <a:chOff x="0" y="0"/>
            <a:chExt cx="2170957" cy="2782580"/>
          </a:xfrm>
        </p:grpSpPr>
        <p:sp>
          <p:nvSpPr>
            <p:cNvPr name="Freeform 10" id="10"/>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741394" y="3915785"/>
            <a:ext cx="15088185" cy="5431747"/>
          </a:xfrm>
          <a:custGeom>
            <a:avLst/>
            <a:gdLst/>
            <a:ahLst/>
            <a:cxnLst/>
            <a:rect r="r" b="b" t="t" l="l"/>
            <a:pathLst>
              <a:path h="5431747" w="15088185">
                <a:moveTo>
                  <a:pt x="0" y="0"/>
                </a:moveTo>
                <a:lnTo>
                  <a:pt x="15088186" y="0"/>
                </a:lnTo>
                <a:lnTo>
                  <a:pt x="15088186" y="5431747"/>
                </a:lnTo>
                <a:lnTo>
                  <a:pt x="0" y="5431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508919">
            <a:off x="417028" y="8104515"/>
            <a:ext cx="2222163" cy="2138831"/>
          </a:xfrm>
          <a:custGeom>
            <a:avLst/>
            <a:gdLst/>
            <a:ahLst/>
            <a:cxnLst/>
            <a:rect r="r" b="b" t="t" l="l"/>
            <a:pathLst>
              <a:path h="2138831" w="2222163">
                <a:moveTo>
                  <a:pt x="0" y="0"/>
                </a:moveTo>
                <a:lnTo>
                  <a:pt x="2222163" y="0"/>
                </a:lnTo>
                <a:lnTo>
                  <a:pt x="2222163" y="2138832"/>
                </a:lnTo>
                <a:lnTo>
                  <a:pt x="0" y="2138832"/>
                </a:lnTo>
                <a:lnTo>
                  <a:pt x="0" y="0"/>
                </a:lnTo>
                <a:close/>
              </a:path>
            </a:pathLst>
          </a:custGeom>
          <a:blipFill>
            <a:blip r:embed="rId14"/>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2055380" y="4148811"/>
            <a:ext cx="10900811" cy="4752678"/>
          </a:xfrm>
          <a:prstGeom prst="rect">
            <a:avLst/>
          </a:prstGeom>
        </p:spPr>
        <p:txBody>
          <a:bodyPr anchor="t" rtlCol="false" tIns="0" lIns="0" bIns="0" rIns="0">
            <a:spAutoFit/>
          </a:bodyPr>
          <a:lstStyle/>
          <a:p>
            <a:pPr>
              <a:lnSpc>
                <a:spcPts val="3396"/>
              </a:lnSpc>
            </a:pPr>
            <a:r>
              <a:rPr lang="en-US" sz="2515">
                <a:solidFill>
                  <a:srgbClr val="7A587B"/>
                </a:solidFill>
                <a:latin typeface="Jua"/>
              </a:rPr>
              <a:t>import 'package:flutter/material.dart'; // Mengimpor pustaka Material Design dari Flutter.</a:t>
            </a:r>
          </a:p>
          <a:p>
            <a:pPr>
              <a:lnSpc>
                <a:spcPts val="3396"/>
              </a:lnSpc>
            </a:pPr>
            <a:r>
              <a:rPr lang="en-US" sz="2515">
                <a:solidFill>
                  <a:srgbClr val="7A587B"/>
                </a:solidFill>
                <a:latin typeface="Jua"/>
              </a:rPr>
              <a:t>import 'package:flutter_application_2/data/data_recipes.dart'; // Mengimpor data resep dari direktori data aplikasi</a:t>
            </a:r>
          </a:p>
          <a:p>
            <a:pPr>
              <a:lnSpc>
                <a:spcPts val="3396"/>
              </a:lnSpc>
            </a:pPr>
            <a:r>
              <a:rPr lang="en-US" sz="2515">
                <a:solidFill>
                  <a:srgbClr val="7A587B"/>
                </a:solidFill>
                <a:latin typeface="Jua"/>
              </a:rPr>
              <a:t>.import 'package:flutter_application_2/data/resep.dart'; // Mengimpor model Resep dari direktori data aplikasi.</a:t>
            </a:r>
          </a:p>
          <a:p>
            <a:pPr>
              <a:lnSpc>
                <a:spcPts val="3396"/>
              </a:lnSpc>
            </a:pPr>
            <a:r>
              <a:rPr lang="en-US" sz="2515">
                <a:solidFill>
                  <a:srgbClr val="7A587B"/>
                </a:solidFill>
                <a:latin typeface="Jua"/>
              </a:rPr>
              <a:t>class home extends StatelessWidget { // Mendefinisikan kelas 'home' yang merupakan widget tanpa keadaan (stateless).</a:t>
            </a:r>
          </a:p>
          <a:p>
            <a:pPr>
              <a:lnSpc>
                <a:spcPts val="3396"/>
              </a:lnSpc>
            </a:pPr>
            <a:r>
              <a:rPr lang="en-US" sz="2515">
                <a:solidFill>
                  <a:srgbClr val="7A587B"/>
                </a:solidFill>
                <a:latin typeface="Jua"/>
              </a:rPr>
              <a:t>const home({Key? key}) : super(key: key); // Konstruktor untuk kelas 'home'.</a:t>
            </a:r>
          </a:p>
          <a:p>
            <a:pPr>
              <a:lnSpc>
                <a:spcPts val="3396"/>
              </a:lnSpc>
            </a:pPr>
          </a:p>
          <a:p>
            <a:pPr>
              <a:lnSpc>
                <a:spcPts val="3396"/>
              </a:lnSpc>
            </a:pPr>
          </a:p>
        </p:txBody>
      </p:sp>
      <p:sp>
        <p:nvSpPr>
          <p:cNvPr name="TextBox 17" id="17"/>
          <p:cNvSpPr txBox="true"/>
          <p:nvPr/>
        </p:nvSpPr>
        <p:spPr>
          <a:xfrm rot="0">
            <a:off x="3594053" y="992551"/>
            <a:ext cx="9701262" cy="2480213"/>
          </a:xfrm>
          <a:prstGeom prst="rect">
            <a:avLst/>
          </a:prstGeom>
        </p:spPr>
        <p:txBody>
          <a:bodyPr anchor="t" rtlCol="false" tIns="0" lIns="0" bIns="0" rIns="0">
            <a:spAutoFit/>
          </a:bodyPr>
          <a:lstStyle/>
          <a:p>
            <a:pPr algn="ctr">
              <a:lnSpc>
                <a:spcPts val="9769"/>
              </a:lnSpc>
            </a:pPr>
            <a:r>
              <a:rPr lang="en-US" sz="6978">
                <a:solidFill>
                  <a:srgbClr val="C3545B"/>
                </a:solidFill>
                <a:latin typeface="Brasika"/>
              </a:rPr>
              <a:t>Source Code</a:t>
            </a:r>
          </a:p>
          <a:p>
            <a:pPr algn="ctr">
              <a:lnSpc>
                <a:spcPts val="9769"/>
              </a:lnSpc>
            </a:pPr>
            <a:r>
              <a:rPr lang="en-US" sz="6978">
                <a:solidFill>
                  <a:srgbClr val="C3545B"/>
                </a:solidFill>
                <a:latin typeface="Brasika"/>
              </a:rPr>
              <a:t>Homescreen.dart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grpSp>
        <p:nvGrpSpPr>
          <p:cNvPr name="Group 9" id="9"/>
          <p:cNvGrpSpPr/>
          <p:nvPr/>
        </p:nvGrpSpPr>
        <p:grpSpPr>
          <a:xfrm rot="0">
            <a:off x="14732084" y="3191069"/>
            <a:ext cx="1628218" cy="2086935"/>
            <a:chOff x="0" y="0"/>
            <a:chExt cx="2170957" cy="2782580"/>
          </a:xfrm>
        </p:grpSpPr>
        <p:sp>
          <p:nvSpPr>
            <p:cNvPr name="Freeform 10" id="10"/>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741394" y="3915785"/>
            <a:ext cx="15088185" cy="5431747"/>
          </a:xfrm>
          <a:custGeom>
            <a:avLst/>
            <a:gdLst/>
            <a:ahLst/>
            <a:cxnLst/>
            <a:rect r="r" b="b" t="t" l="l"/>
            <a:pathLst>
              <a:path h="5431747" w="15088185">
                <a:moveTo>
                  <a:pt x="0" y="0"/>
                </a:moveTo>
                <a:lnTo>
                  <a:pt x="15088186" y="0"/>
                </a:lnTo>
                <a:lnTo>
                  <a:pt x="15088186" y="5431747"/>
                </a:lnTo>
                <a:lnTo>
                  <a:pt x="0" y="5431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508919">
            <a:off x="417028" y="8104515"/>
            <a:ext cx="2222163" cy="2138831"/>
          </a:xfrm>
          <a:custGeom>
            <a:avLst/>
            <a:gdLst/>
            <a:ahLst/>
            <a:cxnLst/>
            <a:rect r="r" b="b" t="t" l="l"/>
            <a:pathLst>
              <a:path h="2138831" w="2222163">
                <a:moveTo>
                  <a:pt x="0" y="0"/>
                </a:moveTo>
                <a:lnTo>
                  <a:pt x="2222163" y="0"/>
                </a:lnTo>
                <a:lnTo>
                  <a:pt x="2222163" y="2138832"/>
                </a:lnTo>
                <a:lnTo>
                  <a:pt x="0" y="2138832"/>
                </a:lnTo>
                <a:lnTo>
                  <a:pt x="0" y="0"/>
                </a:lnTo>
                <a:close/>
              </a:path>
            </a:pathLst>
          </a:custGeom>
          <a:blipFill>
            <a:blip r:embed="rId14"/>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2055380" y="4148811"/>
            <a:ext cx="11382980" cy="4324053"/>
          </a:xfrm>
          <a:prstGeom prst="rect">
            <a:avLst/>
          </a:prstGeom>
        </p:spPr>
        <p:txBody>
          <a:bodyPr anchor="t" rtlCol="false" tIns="0" lIns="0" bIns="0" rIns="0">
            <a:spAutoFit/>
          </a:bodyPr>
          <a:lstStyle/>
          <a:p>
            <a:pPr>
              <a:lnSpc>
                <a:spcPts val="3396"/>
              </a:lnSpc>
            </a:pPr>
            <a:r>
              <a:rPr lang="en-US" sz="2515">
                <a:solidFill>
                  <a:srgbClr val="7A587B"/>
                </a:solidFill>
                <a:latin typeface="Jua"/>
              </a:rPr>
              <a:t>@override</a:t>
            </a:r>
          </a:p>
          <a:p>
            <a:pPr>
              <a:lnSpc>
                <a:spcPts val="3396"/>
              </a:lnSpc>
            </a:pPr>
            <a:r>
              <a:rPr lang="en-US" sz="2515">
                <a:solidFill>
                  <a:srgbClr val="7A587B"/>
                </a:solidFill>
                <a:latin typeface="Jua"/>
              </a:rPr>
              <a:t>  Widget build(BuildContext context) { // Metode 'build' yang mengembalikan widget.return Scaffold( // Membuat kerangka dasar tata letak Material Design.</a:t>
            </a:r>
          </a:p>
          <a:p>
            <a:pPr>
              <a:lnSpc>
                <a:spcPts val="3396"/>
              </a:lnSpc>
            </a:pPr>
            <a:r>
              <a:rPr lang="en-US" sz="2515">
                <a:solidFill>
                  <a:srgbClr val="7A587B"/>
                </a:solidFill>
                <a:latin typeface="Jua"/>
              </a:rPr>
              <a:t>      appBar: AppBar( // Membuat AppBar.</a:t>
            </a:r>
          </a:p>
          <a:p>
            <a:pPr>
              <a:lnSpc>
                <a:spcPts val="3396"/>
              </a:lnSpc>
            </a:pPr>
            <a:r>
              <a:rPr lang="en-US" sz="2515">
                <a:solidFill>
                  <a:srgbClr val="7A587B"/>
                </a:solidFill>
                <a:latin typeface="Jua"/>
              </a:rPr>
              <a:t>        title: Text('Resep Makanan'), // Menetapkan judul AppBar.</a:t>
            </a:r>
          </a:p>
          <a:p>
            <a:pPr>
              <a:lnSpc>
                <a:spcPts val="3396"/>
              </a:lnSpc>
            </a:pPr>
            <a:r>
              <a:rPr lang="en-US" sz="2515">
                <a:solidFill>
                  <a:srgbClr val="7A587B"/>
                </a:solidFill>
                <a:latin typeface="Jua"/>
              </a:rPr>
              <a:t>      ),</a:t>
            </a:r>
          </a:p>
          <a:p>
            <a:pPr>
              <a:lnSpc>
                <a:spcPts val="3396"/>
              </a:lnSpc>
            </a:pPr>
            <a:r>
              <a:rPr lang="en-US" sz="2515">
                <a:solidFill>
                  <a:srgbClr val="7A587B"/>
                </a:solidFill>
                <a:latin typeface="Jua"/>
              </a:rPr>
              <a:t>      body: ListView.builder( // Membuat ListView dengan builder.</a:t>
            </a:r>
          </a:p>
          <a:p>
            <a:pPr>
              <a:lnSpc>
                <a:spcPts val="3396"/>
              </a:lnSpc>
            </a:pPr>
            <a:r>
              <a:rPr lang="en-US" sz="2515">
                <a:solidFill>
                  <a:srgbClr val="7A587B"/>
                </a:solidFill>
                <a:latin typeface="Jua"/>
              </a:rPr>
              <a:t>          itemCount: dataResep.length, // Jumlah item dalam ListView adalah panjang dari dataResep.</a:t>
            </a:r>
          </a:p>
          <a:p>
            <a:pPr>
              <a:lnSpc>
                <a:spcPts val="3396"/>
              </a:lnSpc>
            </a:pPr>
          </a:p>
        </p:txBody>
      </p:sp>
      <p:sp>
        <p:nvSpPr>
          <p:cNvPr name="TextBox 17" id="17"/>
          <p:cNvSpPr txBox="true"/>
          <p:nvPr/>
        </p:nvSpPr>
        <p:spPr>
          <a:xfrm rot="0">
            <a:off x="3594053" y="992551"/>
            <a:ext cx="9701262" cy="2480213"/>
          </a:xfrm>
          <a:prstGeom prst="rect">
            <a:avLst/>
          </a:prstGeom>
        </p:spPr>
        <p:txBody>
          <a:bodyPr anchor="t" rtlCol="false" tIns="0" lIns="0" bIns="0" rIns="0">
            <a:spAutoFit/>
          </a:bodyPr>
          <a:lstStyle/>
          <a:p>
            <a:pPr algn="ctr">
              <a:lnSpc>
                <a:spcPts val="9769"/>
              </a:lnSpc>
            </a:pPr>
            <a:r>
              <a:rPr lang="en-US" sz="6978">
                <a:solidFill>
                  <a:srgbClr val="C3545B"/>
                </a:solidFill>
                <a:latin typeface="Brasika"/>
              </a:rPr>
              <a:t>Source Code</a:t>
            </a:r>
          </a:p>
          <a:p>
            <a:pPr algn="ctr">
              <a:lnSpc>
                <a:spcPts val="9769"/>
              </a:lnSpc>
            </a:pPr>
            <a:r>
              <a:rPr lang="en-US" sz="6978">
                <a:solidFill>
                  <a:srgbClr val="C3545B"/>
                </a:solidFill>
                <a:latin typeface="Brasika"/>
              </a:rPr>
              <a:t>Homescreen.dart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grpSp>
        <p:nvGrpSpPr>
          <p:cNvPr name="Group 9" id="9"/>
          <p:cNvGrpSpPr/>
          <p:nvPr/>
        </p:nvGrpSpPr>
        <p:grpSpPr>
          <a:xfrm rot="0">
            <a:off x="14732084" y="3191069"/>
            <a:ext cx="1628218" cy="2086935"/>
            <a:chOff x="0" y="0"/>
            <a:chExt cx="2170957" cy="2782580"/>
          </a:xfrm>
        </p:grpSpPr>
        <p:sp>
          <p:nvSpPr>
            <p:cNvPr name="Freeform 10" id="10"/>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741394" y="3915785"/>
            <a:ext cx="15088185" cy="5431747"/>
          </a:xfrm>
          <a:custGeom>
            <a:avLst/>
            <a:gdLst/>
            <a:ahLst/>
            <a:cxnLst/>
            <a:rect r="r" b="b" t="t" l="l"/>
            <a:pathLst>
              <a:path h="5431747" w="15088185">
                <a:moveTo>
                  <a:pt x="0" y="0"/>
                </a:moveTo>
                <a:lnTo>
                  <a:pt x="15088186" y="0"/>
                </a:lnTo>
                <a:lnTo>
                  <a:pt x="15088186" y="5431747"/>
                </a:lnTo>
                <a:lnTo>
                  <a:pt x="0" y="5431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508919">
            <a:off x="417028" y="8104515"/>
            <a:ext cx="2222163" cy="2138831"/>
          </a:xfrm>
          <a:custGeom>
            <a:avLst/>
            <a:gdLst/>
            <a:ahLst/>
            <a:cxnLst/>
            <a:rect r="r" b="b" t="t" l="l"/>
            <a:pathLst>
              <a:path h="2138831" w="2222163">
                <a:moveTo>
                  <a:pt x="0" y="0"/>
                </a:moveTo>
                <a:lnTo>
                  <a:pt x="2222163" y="0"/>
                </a:lnTo>
                <a:lnTo>
                  <a:pt x="2222163" y="2138832"/>
                </a:lnTo>
                <a:lnTo>
                  <a:pt x="0" y="2138832"/>
                </a:lnTo>
                <a:lnTo>
                  <a:pt x="0" y="0"/>
                </a:lnTo>
                <a:close/>
              </a:path>
            </a:pathLst>
          </a:custGeom>
          <a:blipFill>
            <a:blip r:embed="rId14"/>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3019719" y="4167861"/>
            <a:ext cx="8700558" cy="4429554"/>
          </a:xfrm>
          <a:prstGeom prst="rect">
            <a:avLst/>
          </a:prstGeom>
        </p:spPr>
        <p:txBody>
          <a:bodyPr anchor="t" rtlCol="false" tIns="0" lIns="0" bIns="0" rIns="0">
            <a:spAutoFit/>
          </a:bodyPr>
          <a:lstStyle/>
          <a:p>
            <a:pPr>
              <a:lnSpc>
                <a:spcPts val="2489"/>
              </a:lnSpc>
            </a:pPr>
            <a:r>
              <a:rPr lang="en-US" sz="1843">
                <a:solidFill>
                  <a:srgbClr val="7A587B"/>
                </a:solidFill>
                <a:latin typeface="Jua"/>
              </a:rPr>
              <a:t>itemBuilder: (context, index) { // Fungsi pembuat item ListView.return GestureDetector( // Widget yang mendeteksi gestur.</a:t>
            </a:r>
          </a:p>
          <a:p>
            <a:pPr>
              <a:lnSpc>
                <a:spcPts val="2489"/>
              </a:lnSpc>
            </a:pPr>
            <a:r>
              <a:rPr lang="en-US" sz="1843">
                <a:solidFill>
                  <a:srgbClr val="7A587B"/>
                </a:solidFill>
                <a:latin typeface="Jua"/>
              </a:rPr>
              <a:t>              onTap: () { // Aksi yang dilakukan saat widget disentuh.</a:t>
            </a:r>
          </a:p>
          <a:p>
            <a:pPr>
              <a:lnSpc>
                <a:spcPts val="2489"/>
              </a:lnSpc>
            </a:pPr>
            <a:r>
              <a:rPr lang="en-US" sz="1843">
                <a:solidFill>
                  <a:srgbClr val="7A587B"/>
                </a:solidFill>
                <a:latin typeface="Jua"/>
              </a:rPr>
              <a:t>                Navigator.push( // Navigasi ke halaman baru.</a:t>
            </a:r>
          </a:p>
          <a:p>
            <a:pPr>
              <a:lnSpc>
                <a:spcPts val="2489"/>
              </a:lnSpc>
            </a:pPr>
            <a:r>
              <a:rPr lang="en-US" sz="1843">
                <a:solidFill>
                  <a:srgbClr val="7A587B"/>
                </a:solidFill>
                <a:latin typeface="Jua"/>
              </a:rPr>
              <a:t>                    context,</a:t>
            </a:r>
          </a:p>
          <a:p>
            <a:pPr>
              <a:lnSpc>
                <a:spcPts val="2489"/>
              </a:lnSpc>
            </a:pPr>
            <a:r>
              <a:rPr lang="en-US" sz="1843">
                <a:solidFill>
                  <a:srgbClr val="7A587B"/>
                </a:solidFill>
                <a:latin typeface="Jua"/>
              </a:rPr>
              <a:t>                    MaterialPageRoute( // Membuat rute baru.</a:t>
            </a:r>
          </a:p>
          <a:p>
            <a:pPr>
              <a:lnSpc>
                <a:spcPts val="2489"/>
              </a:lnSpc>
            </a:pPr>
            <a:r>
              <a:rPr lang="en-US" sz="1843">
                <a:solidFill>
                  <a:srgbClr val="7A587B"/>
                </a:solidFill>
                <a:latin typeface="Jua"/>
              </a:rPr>
              <a:t>                        builder: (context) =&gt; DetailScreen( // Membangun DetailScreen.</a:t>
            </a:r>
          </a:p>
          <a:p>
            <a:pPr>
              <a:lnSpc>
                <a:spcPts val="2489"/>
              </a:lnSpc>
            </a:pPr>
            <a:r>
              <a:rPr lang="en-US" sz="1843">
                <a:solidFill>
                  <a:srgbClr val="7A587B"/>
                </a:solidFill>
                <a:latin typeface="Jua"/>
              </a:rPr>
              <a:t>                              reseps: dataResep[index], // Mengirimkan resep ke DetailScreen.</a:t>
            </a:r>
          </a:p>
          <a:p>
            <a:pPr>
              <a:lnSpc>
                <a:spcPts val="2489"/>
              </a:lnSpc>
            </a:pPr>
            <a:r>
              <a:rPr lang="en-US" sz="1843">
                <a:solidFill>
                  <a:srgbClr val="7A587B"/>
                </a:solidFill>
                <a:latin typeface="Jua"/>
              </a:rPr>
              <a:t>                            )));</a:t>
            </a:r>
          </a:p>
          <a:p>
            <a:pPr>
              <a:lnSpc>
                <a:spcPts val="2489"/>
              </a:lnSpc>
            </a:pPr>
            <a:r>
              <a:rPr lang="en-US" sz="1843">
                <a:solidFill>
                  <a:srgbClr val="7A587B"/>
                </a:solidFill>
                <a:latin typeface="Jua"/>
              </a:rPr>
              <a:t>              },</a:t>
            </a:r>
          </a:p>
          <a:p>
            <a:pPr>
              <a:lnSpc>
                <a:spcPts val="2489"/>
              </a:lnSpc>
            </a:pPr>
            <a:r>
              <a:rPr lang="en-US" sz="1843">
                <a:solidFill>
                  <a:srgbClr val="7A587B"/>
                </a:solidFill>
                <a:latin typeface="Jua"/>
              </a:rPr>
              <a:t>              child: Card( // Membuat kartu.</a:t>
            </a:r>
          </a:p>
          <a:p>
            <a:pPr>
              <a:lnSpc>
                <a:spcPts val="2489"/>
              </a:lnSpc>
            </a:pPr>
            <a:r>
              <a:rPr lang="en-US" sz="1843">
                <a:solidFill>
                  <a:srgbClr val="7A587B"/>
                </a:solidFill>
                <a:latin typeface="Jua"/>
              </a:rPr>
              <a:t>                child: Row( // Membuat baris.</a:t>
            </a:r>
          </a:p>
          <a:p>
            <a:pPr>
              <a:lnSpc>
                <a:spcPts val="2489"/>
              </a:lnSpc>
            </a:pPr>
            <a:r>
              <a:rPr lang="en-US" sz="1843">
                <a:solidFill>
                  <a:srgbClr val="7A587B"/>
                </a:solidFill>
                <a:latin typeface="Jua"/>
              </a:rPr>
              <a:t>                  children: [ // Anak-anak dari baris.</a:t>
            </a:r>
          </a:p>
          <a:p>
            <a:pPr>
              <a:lnSpc>
                <a:spcPts val="2489"/>
              </a:lnSpc>
            </a:pPr>
          </a:p>
        </p:txBody>
      </p:sp>
      <p:sp>
        <p:nvSpPr>
          <p:cNvPr name="TextBox 17" id="17"/>
          <p:cNvSpPr txBox="true"/>
          <p:nvPr/>
        </p:nvSpPr>
        <p:spPr>
          <a:xfrm rot="0">
            <a:off x="3594053" y="992551"/>
            <a:ext cx="9701262" cy="2480213"/>
          </a:xfrm>
          <a:prstGeom prst="rect">
            <a:avLst/>
          </a:prstGeom>
        </p:spPr>
        <p:txBody>
          <a:bodyPr anchor="t" rtlCol="false" tIns="0" lIns="0" bIns="0" rIns="0">
            <a:spAutoFit/>
          </a:bodyPr>
          <a:lstStyle/>
          <a:p>
            <a:pPr algn="ctr">
              <a:lnSpc>
                <a:spcPts val="9769"/>
              </a:lnSpc>
            </a:pPr>
            <a:r>
              <a:rPr lang="en-US" sz="6978">
                <a:solidFill>
                  <a:srgbClr val="C3545B"/>
                </a:solidFill>
                <a:latin typeface="Brasika"/>
              </a:rPr>
              <a:t>Source Code</a:t>
            </a:r>
          </a:p>
          <a:p>
            <a:pPr algn="ctr">
              <a:lnSpc>
                <a:spcPts val="9769"/>
              </a:lnSpc>
            </a:pPr>
            <a:r>
              <a:rPr lang="en-US" sz="6978">
                <a:solidFill>
                  <a:srgbClr val="C3545B"/>
                </a:solidFill>
                <a:latin typeface="Brasika"/>
              </a:rPr>
              <a:t>Homescreen.dart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grpSp>
        <p:nvGrpSpPr>
          <p:cNvPr name="Group 9" id="9"/>
          <p:cNvGrpSpPr/>
          <p:nvPr/>
        </p:nvGrpSpPr>
        <p:grpSpPr>
          <a:xfrm rot="0">
            <a:off x="14732084" y="3191069"/>
            <a:ext cx="1628218" cy="2086935"/>
            <a:chOff x="0" y="0"/>
            <a:chExt cx="2170957" cy="2782580"/>
          </a:xfrm>
        </p:grpSpPr>
        <p:sp>
          <p:nvSpPr>
            <p:cNvPr name="Freeform 10" id="10"/>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741394" y="3915785"/>
            <a:ext cx="15088185" cy="5431747"/>
          </a:xfrm>
          <a:custGeom>
            <a:avLst/>
            <a:gdLst/>
            <a:ahLst/>
            <a:cxnLst/>
            <a:rect r="r" b="b" t="t" l="l"/>
            <a:pathLst>
              <a:path h="5431747" w="15088185">
                <a:moveTo>
                  <a:pt x="0" y="0"/>
                </a:moveTo>
                <a:lnTo>
                  <a:pt x="15088186" y="0"/>
                </a:lnTo>
                <a:lnTo>
                  <a:pt x="15088186" y="5431747"/>
                </a:lnTo>
                <a:lnTo>
                  <a:pt x="0" y="5431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508919">
            <a:off x="417028" y="8104515"/>
            <a:ext cx="2222163" cy="2138831"/>
          </a:xfrm>
          <a:custGeom>
            <a:avLst/>
            <a:gdLst/>
            <a:ahLst/>
            <a:cxnLst/>
            <a:rect r="r" b="b" t="t" l="l"/>
            <a:pathLst>
              <a:path h="2138831" w="2222163">
                <a:moveTo>
                  <a:pt x="0" y="0"/>
                </a:moveTo>
                <a:lnTo>
                  <a:pt x="2222163" y="0"/>
                </a:lnTo>
                <a:lnTo>
                  <a:pt x="2222163" y="2138832"/>
                </a:lnTo>
                <a:lnTo>
                  <a:pt x="0" y="2138832"/>
                </a:lnTo>
                <a:lnTo>
                  <a:pt x="0" y="0"/>
                </a:lnTo>
                <a:close/>
              </a:path>
            </a:pathLst>
          </a:custGeom>
          <a:blipFill>
            <a:blip r:embed="rId14"/>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3019719" y="4158336"/>
            <a:ext cx="9392768" cy="4786186"/>
          </a:xfrm>
          <a:prstGeom prst="rect">
            <a:avLst/>
          </a:prstGeom>
        </p:spPr>
        <p:txBody>
          <a:bodyPr anchor="t" rtlCol="false" tIns="0" lIns="0" bIns="0" rIns="0">
            <a:spAutoFit/>
          </a:bodyPr>
          <a:lstStyle/>
          <a:p>
            <a:pPr>
              <a:lnSpc>
                <a:spcPts val="2687"/>
              </a:lnSpc>
            </a:pPr>
            <a:r>
              <a:rPr lang="en-US" sz="1990">
                <a:solidFill>
                  <a:srgbClr val="7A587B"/>
                </a:solidFill>
                <a:latin typeface="Jua"/>
              </a:rPr>
              <a:t>Padding( // Membuat padding.</a:t>
            </a:r>
          </a:p>
          <a:p>
            <a:pPr>
              <a:lnSpc>
                <a:spcPts val="2687"/>
              </a:lnSpc>
            </a:pPr>
            <a:r>
              <a:rPr lang="en-US" sz="1990">
                <a:solidFill>
                  <a:srgbClr val="7A587B"/>
                </a:solidFill>
                <a:latin typeface="Jua"/>
              </a:rPr>
              <a:t>                      padding: const EdgeInsets.all(16.0), // Menetapkan padding.</a:t>
            </a:r>
          </a:p>
          <a:p>
            <a:pPr>
              <a:lnSpc>
                <a:spcPts val="2687"/>
              </a:lnSpc>
            </a:pPr>
            <a:r>
              <a:rPr lang="en-US" sz="1990">
                <a:solidFill>
                  <a:srgbClr val="7A587B"/>
                </a:solidFill>
                <a:latin typeface="Jua"/>
              </a:rPr>
              <a:t>                      child: ClipRRect( // Membuat widget dengan sudut bulat.</a:t>
            </a:r>
          </a:p>
          <a:p>
            <a:pPr>
              <a:lnSpc>
                <a:spcPts val="2687"/>
              </a:lnSpc>
            </a:pPr>
            <a:r>
              <a:rPr lang="en-US" sz="1990">
                <a:solidFill>
                  <a:srgbClr val="7A587B"/>
                </a:solidFill>
                <a:latin typeface="Jua"/>
              </a:rPr>
              <a:t>                        borderRadius: BorderRadius.circular(30), // Menetapkan radius sudut.</a:t>
            </a:r>
          </a:p>
          <a:p>
            <a:pPr>
              <a:lnSpc>
                <a:spcPts val="2687"/>
              </a:lnSpc>
            </a:pPr>
            <a:r>
              <a:rPr lang="en-US" sz="1990">
                <a:solidFill>
                  <a:srgbClr val="7A587B"/>
                </a:solidFill>
                <a:latin typeface="Jua"/>
              </a:rPr>
              <a:t>                        child: Image.asset( // Membuat gambar dari aset.</a:t>
            </a:r>
          </a:p>
          <a:p>
            <a:pPr>
              <a:lnSpc>
                <a:spcPts val="2687"/>
              </a:lnSpc>
            </a:pPr>
            <a:r>
              <a:rPr lang="en-US" sz="1990">
                <a:solidFill>
                  <a:srgbClr val="7A587B"/>
                </a:solidFill>
                <a:latin typeface="Jua"/>
              </a:rPr>
              <a:t>                          dataResep[index].image, // Mengambil gambar dari data resep.</a:t>
            </a:r>
          </a:p>
          <a:p>
            <a:pPr>
              <a:lnSpc>
                <a:spcPts val="2687"/>
              </a:lnSpc>
            </a:pPr>
            <a:r>
              <a:rPr lang="en-US" sz="1990">
                <a:solidFill>
                  <a:srgbClr val="7A587B"/>
                </a:solidFill>
                <a:latin typeface="Jua"/>
              </a:rPr>
              <a:t>                          width: 150, // Menetapkan lebar gambar.</a:t>
            </a:r>
          </a:p>
          <a:p>
            <a:pPr>
              <a:lnSpc>
                <a:spcPts val="2687"/>
              </a:lnSpc>
            </a:pPr>
            <a:r>
              <a:rPr lang="en-US" sz="1990">
                <a:solidFill>
                  <a:srgbClr val="7A587B"/>
                </a:solidFill>
                <a:latin typeface="Jua"/>
              </a:rPr>
              <a:t>                          height: 150, // Menetapkan tinggi gambar.</a:t>
            </a:r>
          </a:p>
          <a:p>
            <a:pPr>
              <a:lnSpc>
                <a:spcPts val="2687"/>
              </a:lnSpc>
            </a:pPr>
            <a:r>
              <a:rPr lang="en-US" sz="1990">
                <a:solidFill>
                  <a:srgbClr val="7A587B"/>
                </a:solidFill>
                <a:latin typeface="Jua"/>
              </a:rPr>
              <a:t>                          fit: BoxFit.cover, // Menetapkan bagaimana gambar harus menyesuaikan diri dengan kotak induknya.</a:t>
            </a:r>
          </a:p>
          <a:p>
            <a:pPr>
              <a:lnSpc>
                <a:spcPts val="2687"/>
              </a:lnSpc>
            </a:pPr>
            <a:r>
              <a:rPr lang="en-US" sz="1990">
                <a:solidFill>
                  <a:srgbClr val="7A587B"/>
                </a:solidFill>
                <a:latin typeface="Jua"/>
              </a:rPr>
              <a:t>                        ),</a:t>
            </a:r>
          </a:p>
          <a:p>
            <a:pPr>
              <a:lnSpc>
                <a:spcPts val="2687"/>
              </a:lnSpc>
            </a:pPr>
            <a:r>
              <a:rPr lang="en-US" sz="1990">
                <a:solidFill>
                  <a:srgbClr val="7A587B"/>
                </a:solidFill>
                <a:latin typeface="Jua"/>
              </a:rPr>
              <a:t>                      ),</a:t>
            </a:r>
          </a:p>
          <a:p>
            <a:pPr>
              <a:lnSpc>
                <a:spcPts val="2687"/>
              </a:lnSpc>
            </a:pPr>
            <a:r>
              <a:rPr lang="en-US" sz="1990">
                <a:solidFill>
                  <a:srgbClr val="7A587B"/>
                </a:solidFill>
                <a:latin typeface="Jua"/>
              </a:rPr>
              <a:t>                    ),</a:t>
            </a:r>
          </a:p>
          <a:p>
            <a:pPr>
              <a:lnSpc>
                <a:spcPts val="2687"/>
              </a:lnSpc>
            </a:pPr>
          </a:p>
        </p:txBody>
      </p:sp>
      <p:sp>
        <p:nvSpPr>
          <p:cNvPr name="TextBox 17" id="17"/>
          <p:cNvSpPr txBox="true"/>
          <p:nvPr/>
        </p:nvSpPr>
        <p:spPr>
          <a:xfrm rot="0">
            <a:off x="3594053" y="992551"/>
            <a:ext cx="9701262" cy="2480213"/>
          </a:xfrm>
          <a:prstGeom prst="rect">
            <a:avLst/>
          </a:prstGeom>
        </p:spPr>
        <p:txBody>
          <a:bodyPr anchor="t" rtlCol="false" tIns="0" lIns="0" bIns="0" rIns="0">
            <a:spAutoFit/>
          </a:bodyPr>
          <a:lstStyle/>
          <a:p>
            <a:pPr algn="ctr">
              <a:lnSpc>
                <a:spcPts val="9769"/>
              </a:lnSpc>
            </a:pPr>
            <a:r>
              <a:rPr lang="en-US" sz="6978">
                <a:solidFill>
                  <a:srgbClr val="C3545B"/>
                </a:solidFill>
                <a:latin typeface="Brasika"/>
              </a:rPr>
              <a:t>Source Code</a:t>
            </a:r>
          </a:p>
          <a:p>
            <a:pPr algn="ctr">
              <a:lnSpc>
                <a:spcPts val="9769"/>
              </a:lnSpc>
            </a:pPr>
            <a:r>
              <a:rPr lang="en-US" sz="6978">
                <a:solidFill>
                  <a:srgbClr val="C3545B"/>
                </a:solidFill>
                <a:latin typeface="Brasika"/>
              </a:rPr>
              <a:t>Homescreen.dart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grpSp>
        <p:nvGrpSpPr>
          <p:cNvPr name="Group 9" id="9"/>
          <p:cNvGrpSpPr/>
          <p:nvPr/>
        </p:nvGrpSpPr>
        <p:grpSpPr>
          <a:xfrm rot="0">
            <a:off x="14732084" y="3191069"/>
            <a:ext cx="1628218" cy="2086935"/>
            <a:chOff x="0" y="0"/>
            <a:chExt cx="2170957" cy="2782580"/>
          </a:xfrm>
        </p:grpSpPr>
        <p:sp>
          <p:nvSpPr>
            <p:cNvPr name="Freeform 10" id="10"/>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741394" y="3915785"/>
            <a:ext cx="15088185" cy="5431747"/>
          </a:xfrm>
          <a:custGeom>
            <a:avLst/>
            <a:gdLst/>
            <a:ahLst/>
            <a:cxnLst/>
            <a:rect r="r" b="b" t="t" l="l"/>
            <a:pathLst>
              <a:path h="5431747" w="15088185">
                <a:moveTo>
                  <a:pt x="0" y="0"/>
                </a:moveTo>
                <a:lnTo>
                  <a:pt x="15088186" y="0"/>
                </a:lnTo>
                <a:lnTo>
                  <a:pt x="15088186" y="5431747"/>
                </a:lnTo>
                <a:lnTo>
                  <a:pt x="0" y="5431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508919">
            <a:off x="417028" y="8104515"/>
            <a:ext cx="2222163" cy="2138831"/>
          </a:xfrm>
          <a:custGeom>
            <a:avLst/>
            <a:gdLst/>
            <a:ahLst/>
            <a:cxnLst/>
            <a:rect r="r" b="b" t="t" l="l"/>
            <a:pathLst>
              <a:path h="2138831" w="2222163">
                <a:moveTo>
                  <a:pt x="0" y="0"/>
                </a:moveTo>
                <a:lnTo>
                  <a:pt x="2222163" y="0"/>
                </a:lnTo>
                <a:lnTo>
                  <a:pt x="2222163" y="2138832"/>
                </a:lnTo>
                <a:lnTo>
                  <a:pt x="0" y="2138832"/>
                </a:lnTo>
                <a:lnTo>
                  <a:pt x="0" y="0"/>
                </a:lnTo>
                <a:close/>
              </a:path>
            </a:pathLst>
          </a:custGeom>
          <a:blipFill>
            <a:blip r:embed="rId14"/>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2146515" y="4110711"/>
            <a:ext cx="15093604" cy="4540729"/>
          </a:xfrm>
          <a:prstGeom prst="rect">
            <a:avLst/>
          </a:prstGeom>
        </p:spPr>
        <p:txBody>
          <a:bodyPr anchor="t" rtlCol="false" tIns="0" lIns="0" bIns="0" rIns="0">
            <a:spAutoFit/>
          </a:bodyPr>
          <a:lstStyle/>
          <a:p>
            <a:pPr>
              <a:lnSpc>
                <a:spcPts val="3227"/>
              </a:lnSpc>
            </a:pPr>
            <a:r>
              <a:rPr lang="en-US" sz="2109">
                <a:solidFill>
                  <a:srgbClr val="7A587B"/>
                </a:solidFill>
                <a:latin typeface="Jua"/>
              </a:rPr>
              <a:t>Column( // Membuat kolom.</a:t>
            </a:r>
          </a:p>
          <a:p>
            <a:pPr>
              <a:lnSpc>
                <a:spcPts val="3227"/>
              </a:lnSpc>
            </a:pPr>
            <a:r>
              <a:rPr lang="en-US" sz="2109">
                <a:solidFill>
                  <a:srgbClr val="7A587B"/>
                </a:solidFill>
                <a:latin typeface="Jua"/>
              </a:rPr>
              <a:t>                      crossAxisAlignment: CrossAxisAlignment.start, // Menyelaraskan anak-anak kolom ke awal sumbu horizontal.</a:t>
            </a:r>
          </a:p>
          <a:p>
            <a:pPr>
              <a:lnSpc>
                <a:spcPts val="3227"/>
              </a:lnSpc>
            </a:pPr>
            <a:r>
              <a:rPr lang="en-US" sz="2109">
                <a:solidFill>
                  <a:srgbClr val="7A587B"/>
                </a:solidFill>
                <a:latin typeface="Jua"/>
              </a:rPr>
              <a:t>                      children: [ // Anak-anak dari kolom.</a:t>
            </a:r>
          </a:p>
          <a:p>
            <a:pPr>
              <a:lnSpc>
                <a:spcPts val="3227"/>
              </a:lnSpc>
            </a:pPr>
            <a:r>
              <a:rPr lang="en-US" sz="2109">
                <a:solidFill>
                  <a:srgbClr val="7A587B"/>
                </a:solidFill>
                <a:latin typeface="Jua"/>
              </a:rPr>
              <a:t>                        Text(dataResep[index].name, // Membuat teks dengan nama resep.</a:t>
            </a:r>
          </a:p>
          <a:p>
            <a:pPr>
              <a:lnSpc>
                <a:spcPts val="3227"/>
              </a:lnSpc>
            </a:pPr>
            <a:r>
              <a:rPr lang="en-US" sz="2109">
                <a:solidFill>
                  <a:srgbClr val="7A587B"/>
                </a:solidFill>
                <a:latin typeface="Jua"/>
              </a:rPr>
              <a:t>                            style: TextStyle( // Menetapkan gaya teks.</a:t>
            </a:r>
          </a:p>
          <a:p>
            <a:pPr>
              <a:lnSpc>
                <a:spcPts val="3227"/>
              </a:lnSpc>
            </a:pPr>
            <a:r>
              <a:rPr lang="en-US" sz="2109">
                <a:solidFill>
                  <a:srgbClr val="7A587B"/>
                </a:solidFill>
                <a:latin typeface="Jua"/>
              </a:rPr>
              <a:t>                                fontWeight: FontWeight.bold, // Menetapkan ketebalan font.</a:t>
            </a:r>
          </a:p>
          <a:p>
            <a:pPr>
              <a:lnSpc>
                <a:spcPts val="3227"/>
              </a:lnSpc>
            </a:pPr>
            <a:r>
              <a:rPr lang="en-US" sz="2109">
                <a:solidFill>
                  <a:srgbClr val="7A587B"/>
                </a:solidFill>
                <a:latin typeface="Jua"/>
              </a:rPr>
              <a:t>                                fontSize: 25, // Menetapkan ukuran font.</a:t>
            </a:r>
          </a:p>
          <a:p>
            <a:pPr>
              <a:lnSpc>
                <a:spcPts val="3227"/>
              </a:lnSpc>
            </a:pPr>
            <a:r>
              <a:rPr lang="en-US" sz="2109">
                <a:solidFill>
                  <a:srgbClr val="7A587B"/>
                </a:solidFill>
                <a:latin typeface="Jua"/>
              </a:rPr>
              <a:t>                                color: Colors.blueAccent)), // Menetapkan warna teks.</a:t>
            </a:r>
          </a:p>
          <a:p>
            <a:pPr>
              <a:lnSpc>
                <a:spcPts val="3227"/>
              </a:lnSpc>
            </a:pPr>
            <a:r>
              <a:rPr lang="en-US" sz="2109">
                <a:solidFill>
                  <a:srgbClr val="7A587B"/>
                </a:solidFill>
                <a:latin typeface="Jua"/>
              </a:rPr>
              <a:t>                        Text('Rate : ${dataResep[index].Rate}'), // Membuat teks dengan rating resep.</a:t>
            </a:r>
          </a:p>
          <a:p>
            <a:pPr>
              <a:lnSpc>
                <a:spcPts val="3227"/>
              </a:lnSpc>
            </a:pPr>
            <a:r>
              <a:rPr lang="en-US" sz="2109">
                <a:solidFill>
                  <a:srgbClr val="7A587B"/>
                </a:solidFill>
                <a:latin typeface="Jua"/>
              </a:rPr>
              <a:t>                        ClipOval( // Membuat widget dengan bentuk oval.</a:t>
            </a:r>
          </a:p>
          <a:p>
            <a:pPr>
              <a:lnSpc>
                <a:spcPts val="3227"/>
              </a:lnSpc>
            </a:pPr>
          </a:p>
        </p:txBody>
      </p:sp>
      <p:sp>
        <p:nvSpPr>
          <p:cNvPr name="TextBox 17" id="17"/>
          <p:cNvSpPr txBox="true"/>
          <p:nvPr/>
        </p:nvSpPr>
        <p:spPr>
          <a:xfrm rot="0">
            <a:off x="3594053" y="992551"/>
            <a:ext cx="9701262" cy="2480213"/>
          </a:xfrm>
          <a:prstGeom prst="rect">
            <a:avLst/>
          </a:prstGeom>
        </p:spPr>
        <p:txBody>
          <a:bodyPr anchor="t" rtlCol="false" tIns="0" lIns="0" bIns="0" rIns="0">
            <a:spAutoFit/>
          </a:bodyPr>
          <a:lstStyle/>
          <a:p>
            <a:pPr algn="ctr">
              <a:lnSpc>
                <a:spcPts val="9769"/>
              </a:lnSpc>
            </a:pPr>
            <a:r>
              <a:rPr lang="en-US" sz="6978">
                <a:solidFill>
                  <a:srgbClr val="C3545B"/>
                </a:solidFill>
                <a:latin typeface="Brasika"/>
              </a:rPr>
              <a:t>Source Code</a:t>
            </a:r>
          </a:p>
          <a:p>
            <a:pPr algn="ctr">
              <a:lnSpc>
                <a:spcPts val="9769"/>
              </a:lnSpc>
            </a:pPr>
            <a:r>
              <a:rPr lang="en-US" sz="6978">
                <a:solidFill>
                  <a:srgbClr val="C3545B"/>
                </a:solidFill>
                <a:latin typeface="Brasika"/>
              </a:rPr>
              <a:t>Homescreen.dart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grpSp>
        <p:nvGrpSpPr>
          <p:cNvPr name="Group 9" id="9"/>
          <p:cNvGrpSpPr/>
          <p:nvPr/>
        </p:nvGrpSpPr>
        <p:grpSpPr>
          <a:xfrm rot="0">
            <a:off x="14732084" y="3191069"/>
            <a:ext cx="1628218" cy="2086935"/>
            <a:chOff x="0" y="0"/>
            <a:chExt cx="2170957" cy="2782580"/>
          </a:xfrm>
        </p:grpSpPr>
        <p:sp>
          <p:nvSpPr>
            <p:cNvPr name="Freeform 10" id="10"/>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741394" y="3915785"/>
            <a:ext cx="15088185" cy="5431747"/>
          </a:xfrm>
          <a:custGeom>
            <a:avLst/>
            <a:gdLst/>
            <a:ahLst/>
            <a:cxnLst/>
            <a:rect r="r" b="b" t="t" l="l"/>
            <a:pathLst>
              <a:path h="5431747" w="15088185">
                <a:moveTo>
                  <a:pt x="0" y="0"/>
                </a:moveTo>
                <a:lnTo>
                  <a:pt x="15088186" y="0"/>
                </a:lnTo>
                <a:lnTo>
                  <a:pt x="15088186" y="5431747"/>
                </a:lnTo>
                <a:lnTo>
                  <a:pt x="0" y="5431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508919">
            <a:off x="417028" y="8104515"/>
            <a:ext cx="2222163" cy="2138831"/>
          </a:xfrm>
          <a:custGeom>
            <a:avLst/>
            <a:gdLst/>
            <a:ahLst/>
            <a:cxnLst/>
            <a:rect r="r" b="b" t="t" l="l"/>
            <a:pathLst>
              <a:path h="2138831" w="2222163">
                <a:moveTo>
                  <a:pt x="0" y="0"/>
                </a:moveTo>
                <a:lnTo>
                  <a:pt x="2222163" y="0"/>
                </a:lnTo>
                <a:lnTo>
                  <a:pt x="2222163" y="2138832"/>
                </a:lnTo>
                <a:lnTo>
                  <a:pt x="0" y="2138832"/>
                </a:lnTo>
                <a:lnTo>
                  <a:pt x="0" y="0"/>
                </a:lnTo>
                <a:close/>
              </a:path>
            </a:pathLst>
          </a:custGeom>
          <a:blipFill>
            <a:blip r:embed="rId14"/>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2146515" y="4110711"/>
            <a:ext cx="15093604" cy="4794735"/>
          </a:xfrm>
          <a:prstGeom prst="rect">
            <a:avLst/>
          </a:prstGeom>
        </p:spPr>
        <p:txBody>
          <a:bodyPr anchor="t" rtlCol="false" tIns="0" lIns="0" bIns="0" rIns="0">
            <a:spAutoFit/>
          </a:bodyPr>
          <a:lstStyle/>
          <a:p>
            <a:pPr>
              <a:lnSpc>
                <a:spcPts val="3380"/>
              </a:lnSpc>
            </a:pPr>
            <a:r>
              <a:rPr lang="en-US" sz="2209">
                <a:solidFill>
                  <a:srgbClr val="7A587B"/>
                </a:solidFill>
                <a:latin typeface="Jua"/>
              </a:rPr>
              <a:t>child: Material( // Membuat material.</a:t>
            </a:r>
          </a:p>
          <a:p>
            <a:pPr>
              <a:lnSpc>
                <a:spcPts val="3380"/>
              </a:lnSpc>
            </a:pPr>
            <a:r>
              <a:rPr lang="en-US" sz="2209">
                <a:solidFill>
                  <a:srgbClr val="7A587B"/>
                </a:solidFill>
                <a:latin typeface="Jua"/>
              </a:rPr>
              <a:t>                            color: Color.fromARGB(255, 62, 247, 253), // Menetapkan warna material.</a:t>
            </a:r>
          </a:p>
          <a:p>
            <a:pPr>
              <a:lnSpc>
                <a:spcPts val="3380"/>
              </a:lnSpc>
            </a:pPr>
            <a:r>
              <a:rPr lang="en-US" sz="2209">
                <a:solidFill>
                  <a:srgbClr val="7A587B"/>
                </a:solidFill>
                <a:latin typeface="Jua"/>
              </a:rPr>
              <a:t>                            child: InkWell( // Membuat widget yang merespon sentuhan dengan efek splash.</a:t>
            </a:r>
          </a:p>
          <a:p>
            <a:pPr>
              <a:lnSpc>
                <a:spcPts val="3380"/>
              </a:lnSpc>
            </a:pPr>
            <a:r>
              <a:rPr lang="en-US" sz="2209">
                <a:solidFill>
                  <a:srgbClr val="7A587B"/>
                </a:solidFill>
                <a:latin typeface="Jua"/>
              </a:rPr>
              <a:t>                              splashColor: Colors.red, // Menetapkan warna splash.</a:t>
            </a:r>
          </a:p>
          <a:p>
            <a:pPr>
              <a:lnSpc>
                <a:spcPts val="3380"/>
              </a:lnSpc>
            </a:pPr>
            <a:r>
              <a:rPr lang="en-US" sz="2209">
                <a:solidFill>
                  <a:srgbClr val="7A587B"/>
                </a:solidFill>
                <a:latin typeface="Jua"/>
              </a:rPr>
              <a:t>                              child: SizedBox( // Membuat kotak dengan ukuran tertentu.</a:t>
            </a:r>
          </a:p>
          <a:p>
            <a:pPr>
              <a:lnSpc>
                <a:spcPts val="3380"/>
              </a:lnSpc>
            </a:pPr>
            <a:r>
              <a:rPr lang="en-US" sz="2209">
                <a:solidFill>
                  <a:srgbClr val="7A587B"/>
                </a:solidFill>
                <a:latin typeface="Jua"/>
              </a:rPr>
              <a:t>                                  width: 30, // Menetapkan lebar kotak.</a:t>
            </a:r>
          </a:p>
          <a:p>
            <a:pPr>
              <a:lnSpc>
                <a:spcPts val="3380"/>
              </a:lnSpc>
            </a:pPr>
            <a:r>
              <a:rPr lang="en-US" sz="2209">
                <a:solidFill>
                  <a:srgbClr val="7A587B"/>
                </a:solidFill>
                <a:latin typeface="Jua"/>
              </a:rPr>
              <a:t>                                  height: 30, // Menetapkan tinggi kotak.</a:t>
            </a:r>
          </a:p>
          <a:p>
            <a:pPr>
              <a:lnSpc>
                <a:spcPts val="3380"/>
              </a:lnSpc>
            </a:pPr>
            <a:r>
              <a:rPr lang="en-US" sz="2209">
                <a:solidFill>
                  <a:srgbClr val="7A587B"/>
                </a:solidFill>
                <a:latin typeface="Jua"/>
              </a:rPr>
              <a:t>                                  child: Icon(Icons.favorite)), // Membuat ikon favorit.</a:t>
            </a:r>
          </a:p>
          <a:p>
            <a:pPr>
              <a:lnSpc>
                <a:spcPts val="3380"/>
              </a:lnSpc>
            </a:pPr>
            <a:r>
              <a:rPr lang="en-US" sz="2209">
                <a:solidFill>
                  <a:srgbClr val="7A587B"/>
                </a:solidFill>
                <a:latin typeface="Jua"/>
              </a:rPr>
              <a:t>                              onTap: () { // Aksi yang dilakukan saat widget disentuh.</a:t>
            </a:r>
          </a:p>
          <a:p>
            <a:pPr>
              <a:lnSpc>
                <a:spcPts val="3380"/>
              </a:lnSpc>
            </a:pPr>
            <a:r>
              <a:rPr lang="en-US" sz="2209">
                <a:solidFill>
                  <a:srgbClr val="7A587B"/>
                </a:solidFill>
                <a:latin typeface="Jua"/>
              </a:rPr>
              <a:t>                              },</a:t>
            </a:r>
          </a:p>
          <a:p>
            <a:pPr>
              <a:lnSpc>
                <a:spcPts val="4264"/>
              </a:lnSpc>
            </a:pPr>
          </a:p>
        </p:txBody>
      </p:sp>
      <p:sp>
        <p:nvSpPr>
          <p:cNvPr name="TextBox 17" id="17"/>
          <p:cNvSpPr txBox="true"/>
          <p:nvPr/>
        </p:nvSpPr>
        <p:spPr>
          <a:xfrm rot="0">
            <a:off x="3594053" y="992551"/>
            <a:ext cx="9701262" cy="2480213"/>
          </a:xfrm>
          <a:prstGeom prst="rect">
            <a:avLst/>
          </a:prstGeom>
        </p:spPr>
        <p:txBody>
          <a:bodyPr anchor="t" rtlCol="false" tIns="0" lIns="0" bIns="0" rIns="0">
            <a:spAutoFit/>
          </a:bodyPr>
          <a:lstStyle/>
          <a:p>
            <a:pPr algn="ctr">
              <a:lnSpc>
                <a:spcPts val="9769"/>
              </a:lnSpc>
            </a:pPr>
            <a:r>
              <a:rPr lang="en-US" sz="6978">
                <a:solidFill>
                  <a:srgbClr val="C3545B"/>
                </a:solidFill>
                <a:latin typeface="Brasika"/>
              </a:rPr>
              <a:t>Source Code</a:t>
            </a:r>
          </a:p>
          <a:p>
            <a:pPr algn="ctr">
              <a:lnSpc>
                <a:spcPts val="9769"/>
              </a:lnSpc>
            </a:pPr>
            <a:r>
              <a:rPr lang="en-US" sz="6978">
                <a:solidFill>
                  <a:srgbClr val="C3545B"/>
                </a:solidFill>
                <a:latin typeface="Brasika"/>
              </a:rPr>
              <a:t>Homescreen.dart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true" rot="-3792816">
            <a:off x="-1135818" y="2433180"/>
            <a:ext cx="5904507" cy="11771287"/>
          </a:xfrm>
          <a:custGeom>
            <a:avLst/>
            <a:gdLst/>
            <a:ahLst/>
            <a:cxnLst/>
            <a:rect r="r" b="b" t="t" l="l"/>
            <a:pathLst>
              <a:path h="11771287" w="5904507">
                <a:moveTo>
                  <a:pt x="0" y="11771286"/>
                </a:moveTo>
                <a:lnTo>
                  <a:pt x="5904507" y="11771286"/>
                </a:lnTo>
                <a:lnTo>
                  <a:pt x="5904507" y="0"/>
                </a:lnTo>
                <a:lnTo>
                  <a:pt x="0" y="0"/>
                </a:lnTo>
                <a:lnTo>
                  <a:pt x="0" y="11771286"/>
                </a:lnTo>
                <a:close/>
              </a:path>
            </a:pathLst>
          </a:custGeom>
          <a:blipFill>
            <a:blip r:embed="rId3">
              <a:alphaModFix amt="70000"/>
            </a:blip>
            <a:stretch>
              <a:fillRect l="-40051" t="0" r="0" b="0"/>
            </a:stretch>
          </a:blipFill>
        </p:spPr>
      </p:sp>
      <p:sp>
        <p:nvSpPr>
          <p:cNvPr name="Freeform 4" id="4"/>
          <p:cNvSpPr/>
          <p:nvPr/>
        </p:nvSpPr>
        <p:spPr>
          <a:xfrm flipH="false" flipV="true" rot="8100000">
            <a:off x="15816323" y="-667020"/>
            <a:ext cx="3976020" cy="5507815"/>
          </a:xfrm>
          <a:custGeom>
            <a:avLst/>
            <a:gdLst/>
            <a:ahLst/>
            <a:cxnLst/>
            <a:rect r="r" b="b" t="t" l="l"/>
            <a:pathLst>
              <a:path h="5507815" w="3976020">
                <a:moveTo>
                  <a:pt x="0" y="5507815"/>
                </a:moveTo>
                <a:lnTo>
                  <a:pt x="3976020" y="5507815"/>
                </a:lnTo>
                <a:lnTo>
                  <a:pt x="3976020" y="0"/>
                </a:lnTo>
                <a:lnTo>
                  <a:pt x="0" y="0"/>
                </a:lnTo>
                <a:lnTo>
                  <a:pt x="0" y="5507815"/>
                </a:lnTo>
                <a:close/>
              </a:path>
            </a:pathLst>
          </a:custGeom>
          <a:blipFill>
            <a:blip r:embed="rId3">
              <a:alphaModFix amt="70000"/>
            </a:blip>
            <a:stretch>
              <a:fillRect l="-74137" t="0" r="-85106" b="-166397"/>
            </a:stretch>
          </a:blipFill>
        </p:spPr>
      </p:sp>
      <p:sp>
        <p:nvSpPr>
          <p:cNvPr name="Freeform 5" id="5"/>
          <p:cNvSpPr/>
          <p:nvPr/>
        </p:nvSpPr>
        <p:spPr>
          <a:xfrm flipH="true" flipV="false" rot="0">
            <a:off x="13924812" y="1028700"/>
            <a:ext cx="2388887" cy="1893736"/>
          </a:xfrm>
          <a:custGeom>
            <a:avLst/>
            <a:gdLst/>
            <a:ahLst/>
            <a:cxnLst/>
            <a:rect r="r" b="b" t="t" l="l"/>
            <a:pathLst>
              <a:path h="1893736" w="2388887">
                <a:moveTo>
                  <a:pt x="2388886" y="0"/>
                </a:moveTo>
                <a:lnTo>
                  <a:pt x="0" y="0"/>
                </a:lnTo>
                <a:lnTo>
                  <a:pt x="0" y="1893736"/>
                </a:lnTo>
                <a:lnTo>
                  <a:pt x="2388886" y="1893736"/>
                </a:lnTo>
                <a:lnTo>
                  <a:pt x="23888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722738" y="669908"/>
            <a:ext cx="10842523" cy="1638040"/>
          </a:xfrm>
          <a:prstGeom prst="rect">
            <a:avLst/>
          </a:prstGeom>
        </p:spPr>
        <p:txBody>
          <a:bodyPr anchor="t" rtlCol="false" tIns="0" lIns="0" bIns="0" rIns="0">
            <a:spAutoFit/>
          </a:bodyPr>
          <a:lstStyle/>
          <a:p>
            <a:pPr algn="ctr">
              <a:lnSpc>
                <a:spcPts val="12764"/>
              </a:lnSpc>
            </a:pPr>
            <a:r>
              <a:rPr lang="en-US" sz="9117">
                <a:solidFill>
                  <a:srgbClr val="C3545B"/>
                </a:solidFill>
                <a:latin typeface="Brasika"/>
              </a:rPr>
              <a:t>Class Resep</a:t>
            </a:r>
          </a:p>
        </p:txBody>
      </p:sp>
      <p:sp>
        <p:nvSpPr>
          <p:cNvPr name="Freeform 7" id="7"/>
          <p:cNvSpPr/>
          <p:nvPr/>
        </p:nvSpPr>
        <p:spPr>
          <a:xfrm flipH="false" flipV="false" rot="0">
            <a:off x="2697014" y="3030911"/>
            <a:ext cx="12422241" cy="6998962"/>
          </a:xfrm>
          <a:custGeom>
            <a:avLst/>
            <a:gdLst/>
            <a:ahLst/>
            <a:cxnLst/>
            <a:rect r="r" b="b" t="t" l="l"/>
            <a:pathLst>
              <a:path h="6998962" w="12422241">
                <a:moveTo>
                  <a:pt x="0" y="0"/>
                </a:moveTo>
                <a:lnTo>
                  <a:pt x="12422241" y="0"/>
                </a:lnTo>
                <a:lnTo>
                  <a:pt x="12422241" y="6998962"/>
                </a:lnTo>
                <a:lnTo>
                  <a:pt x="0" y="6998962"/>
                </a:lnTo>
                <a:lnTo>
                  <a:pt x="0" y="0"/>
                </a:lnTo>
                <a:close/>
              </a:path>
            </a:pathLst>
          </a:custGeom>
          <a:blipFill>
            <a:blip r:embed="rId6"/>
            <a:stretch>
              <a:fillRect l="0" t="-10900" r="0" b="-10900"/>
            </a:stretch>
          </a:blipFill>
        </p:spPr>
      </p:sp>
      <p:sp>
        <p:nvSpPr>
          <p:cNvPr name="Freeform 8" id="8"/>
          <p:cNvSpPr/>
          <p:nvPr/>
        </p:nvSpPr>
        <p:spPr>
          <a:xfrm flipH="false" flipV="false" rot="0">
            <a:off x="3608767" y="3230173"/>
            <a:ext cx="10316044" cy="6582270"/>
          </a:xfrm>
          <a:custGeom>
            <a:avLst/>
            <a:gdLst/>
            <a:ahLst/>
            <a:cxnLst/>
            <a:rect r="r" b="b" t="t" l="l"/>
            <a:pathLst>
              <a:path h="6582270" w="10316044">
                <a:moveTo>
                  <a:pt x="0" y="0"/>
                </a:moveTo>
                <a:lnTo>
                  <a:pt x="10316045" y="0"/>
                </a:lnTo>
                <a:lnTo>
                  <a:pt x="10316045" y="6582270"/>
                </a:lnTo>
                <a:lnTo>
                  <a:pt x="0" y="6582270"/>
                </a:lnTo>
                <a:lnTo>
                  <a:pt x="0" y="0"/>
                </a:lnTo>
                <a:close/>
              </a:path>
            </a:pathLst>
          </a:custGeom>
          <a:blipFill>
            <a:blip r:embed="rId7"/>
            <a:stretch>
              <a:fillRect l="0" t="-9163" r="0" b="-9163"/>
            </a:stretch>
          </a:blipFill>
        </p:spPr>
      </p:sp>
      <p:sp>
        <p:nvSpPr>
          <p:cNvPr name="Freeform 9" id="9"/>
          <p:cNvSpPr/>
          <p:nvPr/>
        </p:nvSpPr>
        <p:spPr>
          <a:xfrm flipH="false" flipV="false" rot="-1429866">
            <a:off x="2091262" y="2892275"/>
            <a:ext cx="3035011" cy="675796"/>
          </a:xfrm>
          <a:custGeom>
            <a:avLst/>
            <a:gdLst/>
            <a:ahLst/>
            <a:cxnLst/>
            <a:rect r="r" b="b" t="t" l="l"/>
            <a:pathLst>
              <a:path h="675796" w="3035011">
                <a:moveTo>
                  <a:pt x="0" y="0"/>
                </a:moveTo>
                <a:lnTo>
                  <a:pt x="3035011" y="0"/>
                </a:lnTo>
                <a:lnTo>
                  <a:pt x="3035011" y="675796"/>
                </a:lnTo>
                <a:lnTo>
                  <a:pt x="0" y="675796"/>
                </a:lnTo>
                <a:lnTo>
                  <a:pt x="0" y="0"/>
                </a:lnTo>
                <a:close/>
              </a:path>
            </a:pathLst>
          </a:custGeom>
          <a:blipFill>
            <a:blip r:embed="rId8"/>
            <a:stretch>
              <a:fillRect l="0" t="0" r="0" b="0"/>
            </a:stretch>
          </a:blipFill>
        </p:spPr>
      </p:sp>
      <p:sp>
        <p:nvSpPr>
          <p:cNvPr name="Freeform 10" id="10"/>
          <p:cNvSpPr/>
          <p:nvPr/>
        </p:nvSpPr>
        <p:spPr>
          <a:xfrm flipH="false" flipV="false" rot="0">
            <a:off x="14451291" y="8551791"/>
            <a:ext cx="2821479" cy="1735209"/>
          </a:xfrm>
          <a:custGeom>
            <a:avLst/>
            <a:gdLst/>
            <a:ahLst/>
            <a:cxnLst/>
            <a:rect r="r" b="b" t="t" l="l"/>
            <a:pathLst>
              <a:path h="1735209" w="2821479">
                <a:moveTo>
                  <a:pt x="0" y="0"/>
                </a:moveTo>
                <a:lnTo>
                  <a:pt x="2821478" y="0"/>
                </a:lnTo>
                <a:lnTo>
                  <a:pt x="2821478" y="1735209"/>
                </a:lnTo>
                <a:lnTo>
                  <a:pt x="0" y="1735209"/>
                </a:lnTo>
                <a:lnTo>
                  <a:pt x="0" y="0"/>
                </a:lnTo>
                <a:close/>
              </a:path>
            </a:pathLst>
          </a:custGeom>
          <a:blipFill>
            <a:blip r:embed="rId9"/>
            <a:stretch>
              <a:fillRect l="0" t="0" r="0" b="0"/>
            </a:stretch>
          </a:blipFill>
        </p:spPr>
      </p:sp>
      <p:sp>
        <p:nvSpPr>
          <p:cNvPr name="TextBox 11" id="11"/>
          <p:cNvSpPr txBox="true"/>
          <p:nvPr/>
        </p:nvSpPr>
        <p:spPr>
          <a:xfrm rot="0">
            <a:off x="4161374" y="3669251"/>
            <a:ext cx="9367638" cy="5887953"/>
          </a:xfrm>
          <a:prstGeom prst="rect">
            <a:avLst/>
          </a:prstGeom>
        </p:spPr>
        <p:txBody>
          <a:bodyPr anchor="t" rtlCol="false" tIns="0" lIns="0" bIns="0" rIns="0">
            <a:spAutoFit/>
          </a:bodyPr>
          <a:lstStyle/>
          <a:p>
            <a:pPr>
              <a:lnSpc>
                <a:spcPts val="4610"/>
              </a:lnSpc>
            </a:pPr>
            <a:r>
              <a:rPr lang="en-US" sz="3602">
                <a:solidFill>
                  <a:srgbClr val="7A587B"/>
                </a:solidFill>
                <a:latin typeface="Jua"/>
              </a:rPr>
              <a:t>class resep { // Mendefinisikan kelas 'resep'.</a:t>
            </a:r>
          </a:p>
          <a:p>
            <a:pPr>
              <a:lnSpc>
                <a:spcPts val="4610"/>
              </a:lnSpc>
            </a:pPr>
            <a:r>
              <a:rPr lang="en-US" sz="3602">
                <a:solidFill>
                  <a:srgbClr val="7A587B"/>
                </a:solidFill>
                <a:latin typeface="Jua"/>
              </a:rPr>
              <a:t>String name, Rate, tutorial, image; // Mendeklarasikan variabel-variabel instance.</a:t>
            </a:r>
          </a:p>
          <a:p>
            <a:pPr>
              <a:lnSpc>
                <a:spcPts val="4610"/>
              </a:lnSpc>
            </a:pPr>
          </a:p>
          <a:p>
            <a:pPr algn="just">
              <a:lnSpc>
                <a:spcPts val="4610"/>
              </a:lnSpc>
            </a:pPr>
            <a:r>
              <a:rPr lang="en-US" sz="3602">
                <a:solidFill>
                  <a:srgbClr val="7A587B"/>
                </a:solidFill>
                <a:latin typeface="Jua"/>
              </a:rPr>
              <a:t>resep( // Konstruktor untuk kelas 'resep'.</a:t>
            </a:r>
          </a:p>
          <a:p>
            <a:pPr algn="just">
              <a:lnSpc>
                <a:spcPts val="4610"/>
              </a:lnSpc>
            </a:pPr>
            <a:r>
              <a:rPr lang="en-US" sz="3602">
                <a:solidFill>
                  <a:srgbClr val="7A587B"/>
                </a:solidFill>
                <a:latin typeface="Jua"/>
              </a:rPr>
              <a:t>      {required this.name, // Parameter konstruktor 'name' yang diperlukan.</a:t>
            </a:r>
          </a:p>
          <a:p>
            <a:pPr algn="just">
              <a:lnSpc>
                <a:spcPts val="4610"/>
              </a:lnSpc>
            </a:pPr>
            <a:r>
              <a:rPr lang="en-US" sz="3602">
                <a:solidFill>
                  <a:srgbClr val="7A587B"/>
                </a:solidFill>
                <a:latin typeface="Jua"/>
              </a:rPr>
              <a:t>required this.Rate, // Parameter konstruktor 'Rate' yang diperlukan.</a:t>
            </a:r>
          </a:p>
          <a:p>
            <a:pPr algn="just">
              <a:lnSpc>
                <a:spcPts val="4610"/>
              </a:lnSpc>
            </a:pPr>
          </a:p>
        </p:txBody>
      </p:sp>
      <p:sp>
        <p:nvSpPr>
          <p:cNvPr name="Freeform 12" id="12"/>
          <p:cNvSpPr/>
          <p:nvPr/>
        </p:nvSpPr>
        <p:spPr>
          <a:xfrm flipH="false" flipV="true" rot="-5519181">
            <a:off x="-3051185" y="-1921745"/>
            <a:ext cx="8791564" cy="5165176"/>
          </a:xfrm>
          <a:custGeom>
            <a:avLst/>
            <a:gdLst/>
            <a:ahLst/>
            <a:cxnLst/>
            <a:rect r="r" b="b" t="t" l="l"/>
            <a:pathLst>
              <a:path h="5165176" w="8791564">
                <a:moveTo>
                  <a:pt x="0" y="5165176"/>
                </a:moveTo>
                <a:lnTo>
                  <a:pt x="8791565" y="5165176"/>
                </a:lnTo>
                <a:lnTo>
                  <a:pt x="8791565" y="0"/>
                </a:lnTo>
                <a:lnTo>
                  <a:pt x="0" y="0"/>
                </a:lnTo>
                <a:lnTo>
                  <a:pt x="0" y="5165176"/>
                </a:lnTo>
                <a:close/>
              </a:path>
            </a:pathLst>
          </a:custGeom>
          <a:blipFill>
            <a:blip r:embed="rId10"/>
            <a:stretch>
              <a:fillRect l="-10342" t="-55649" r="0" b="0"/>
            </a:stretch>
          </a:blipFill>
        </p:spPr>
      </p:sp>
      <p:sp>
        <p:nvSpPr>
          <p:cNvPr name="Freeform 13" id="13"/>
          <p:cNvSpPr/>
          <p:nvPr/>
        </p:nvSpPr>
        <p:spPr>
          <a:xfrm flipH="false" flipV="true" rot="-3319871">
            <a:off x="-4818195" y="404994"/>
            <a:ext cx="7555720" cy="7423495"/>
          </a:xfrm>
          <a:custGeom>
            <a:avLst/>
            <a:gdLst/>
            <a:ahLst/>
            <a:cxnLst/>
            <a:rect r="r" b="b" t="t" l="l"/>
            <a:pathLst>
              <a:path h="7423495" w="7555720">
                <a:moveTo>
                  <a:pt x="0" y="7423496"/>
                </a:moveTo>
                <a:lnTo>
                  <a:pt x="7555721" y="7423496"/>
                </a:lnTo>
                <a:lnTo>
                  <a:pt x="7555721" y="0"/>
                </a:lnTo>
                <a:lnTo>
                  <a:pt x="0" y="0"/>
                </a:lnTo>
                <a:lnTo>
                  <a:pt x="0" y="7423496"/>
                </a:lnTo>
                <a:close/>
              </a:path>
            </a:pathLst>
          </a:custGeom>
          <a:blipFill>
            <a:blip r:embed="rId11"/>
            <a:stretch>
              <a:fillRect l="0" t="0" r="0" b="0"/>
            </a:stretch>
          </a:blipFill>
        </p:spPr>
      </p:sp>
      <p:sp>
        <p:nvSpPr>
          <p:cNvPr name="Freeform 14" id="14"/>
          <p:cNvSpPr/>
          <p:nvPr/>
        </p:nvSpPr>
        <p:spPr>
          <a:xfrm flipH="false" flipV="true" rot="6595273">
            <a:off x="15450296" y="-1120525"/>
            <a:ext cx="7555720" cy="7423495"/>
          </a:xfrm>
          <a:custGeom>
            <a:avLst/>
            <a:gdLst/>
            <a:ahLst/>
            <a:cxnLst/>
            <a:rect r="r" b="b" t="t" l="l"/>
            <a:pathLst>
              <a:path h="7423495" w="7555720">
                <a:moveTo>
                  <a:pt x="0" y="7423496"/>
                </a:moveTo>
                <a:lnTo>
                  <a:pt x="7555721" y="7423496"/>
                </a:lnTo>
                <a:lnTo>
                  <a:pt x="7555721" y="0"/>
                </a:lnTo>
                <a:lnTo>
                  <a:pt x="0" y="0"/>
                </a:lnTo>
                <a:lnTo>
                  <a:pt x="0" y="7423496"/>
                </a:lnTo>
                <a:close/>
              </a:path>
            </a:pathLst>
          </a:custGeom>
          <a:blipFill>
            <a:blip r:embed="rId11"/>
            <a:stretch>
              <a:fillRect l="0" t="0" r="0" b="0"/>
            </a:stretch>
          </a:blipFill>
        </p:spPr>
      </p:sp>
      <p:sp>
        <p:nvSpPr>
          <p:cNvPr name="Freeform 15" id="15"/>
          <p:cNvSpPr/>
          <p:nvPr/>
        </p:nvSpPr>
        <p:spPr>
          <a:xfrm flipH="false" flipV="false" rot="91263">
            <a:off x="2475055" y="1333688"/>
            <a:ext cx="1116871" cy="1283759"/>
          </a:xfrm>
          <a:custGeom>
            <a:avLst/>
            <a:gdLst/>
            <a:ahLst/>
            <a:cxnLst/>
            <a:rect r="r" b="b" t="t" l="l"/>
            <a:pathLst>
              <a:path h="1283759" w="1116871">
                <a:moveTo>
                  <a:pt x="0" y="0"/>
                </a:moveTo>
                <a:lnTo>
                  <a:pt x="1116871" y="0"/>
                </a:lnTo>
                <a:lnTo>
                  <a:pt x="1116871" y="1283760"/>
                </a:lnTo>
                <a:lnTo>
                  <a:pt x="0" y="12837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true" rot="-3792816">
            <a:off x="-1135818" y="2433180"/>
            <a:ext cx="5904507" cy="11771287"/>
          </a:xfrm>
          <a:custGeom>
            <a:avLst/>
            <a:gdLst/>
            <a:ahLst/>
            <a:cxnLst/>
            <a:rect r="r" b="b" t="t" l="l"/>
            <a:pathLst>
              <a:path h="11771287" w="5904507">
                <a:moveTo>
                  <a:pt x="0" y="11771286"/>
                </a:moveTo>
                <a:lnTo>
                  <a:pt x="5904507" y="11771286"/>
                </a:lnTo>
                <a:lnTo>
                  <a:pt x="5904507" y="0"/>
                </a:lnTo>
                <a:lnTo>
                  <a:pt x="0" y="0"/>
                </a:lnTo>
                <a:lnTo>
                  <a:pt x="0" y="11771286"/>
                </a:lnTo>
                <a:close/>
              </a:path>
            </a:pathLst>
          </a:custGeom>
          <a:blipFill>
            <a:blip r:embed="rId3">
              <a:alphaModFix amt="70000"/>
            </a:blip>
            <a:stretch>
              <a:fillRect l="-40051" t="0" r="0" b="0"/>
            </a:stretch>
          </a:blipFill>
        </p:spPr>
      </p:sp>
      <p:sp>
        <p:nvSpPr>
          <p:cNvPr name="Freeform 4" id="4"/>
          <p:cNvSpPr/>
          <p:nvPr/>
        </p:nvSpPr>
        <p:spPr>
          <a:xfrm flipH="false" flipV="true" rot="8100000">
            <a:off x="15816323" y="-667020"/>
            <a:ext cx="3976020" cy="5507815"/>
          </a:xfrm>
          <a:custGeom>
            <a:avLst/>
            <a:gdLst/>
            <a:ahLst/>
            <a:cxnLst/>
            <a:rect r="r" b="b" t="t" l="l"/>
            <a:pathLst>
              <a:path h="5507815" w="3976020">
                <a:moveTo>
                  <a:pt x="0" y="5507815"/>
                </a:moveTo>
                <a:lnTo>
                  <a:pt x="3976020" y="5507815"/>
                </a:lnTo>
                <a:lnTo>
                  <a:pt x="3976020" y="0"/>
                </a:lnTo>
                <a:lnTo>
                  <a:pt x="0" y="0"/>
                </a:lnTo>
                <a:lnTo>
                  <a:pt x="0" y="5507815"/>
                </a:lnTo>
                <a:close/>
              </a:path>
            </a:pathLst>
          </a:custGeom>
          <a:blipFill>
            <a:blip r:embed="rId3">
              <a:alphaModFix amt="70000"/>
            </a:blip>
            <a:stretch>
              <a:fillRect l="-74137" t="0" r="-85106" b="-166397"/>
            </a:stretch>
          </a:blipFill>
        </p:spPr>
      </p:sp>
      <p:sp>
        <p:nvSpPr>
          <p:cNvPr name="Freeform 5" id="5"/>
          <p:cNvSpPr/>
          <p:nvPr/>
        </p:nvSpPr>
        <p:spPr>
          <a:xfrm flipH="true" flipV="false" rot="0">
            <a:off x="13924812" y="1028700"/>
            <a:ext cx="2388887" cy="1893736"/>
          </a:xfrm>
          <a:custGeom>
            <a:avLst/>
            <a:gdLst/>
            <a:ahLst/>
            <a:cxnLst/>
            <a:rect r="r" b="b" t="t" l="l"/>
            <a:pathLst>
              <a:path h="1893736" w="2388887">
                <a:moveTo>
                  <a:pt x="2388886" y="0"/>
                </a:moveTo>
                <a:lnTo>
                  <a:pt x="0" y="0"/>
                </a:lnTo>
                <a:lnTo>
                  <a:pt x="0" y="1893736"/>
                </a:lnTo>
                <a:lnTo>
                  <a:pt x="2388886" y="1893736"/>
                </a:lnTo>
                <a:lnTo>
                  <a:pt x="23888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722738" y="669908"/>
            <a:ext cx="10842523" cy="1638040"/>
          </a:xfrm>
          <a:prstGeom prst="rect">
            <a:avLst/>
          </a:prstGeom>
        </p:spPr>
        <p:txBody>
          <a:bodyPr anchor="t" rtlCol="false" tIns="0" lIns="0" bIns="0" rIns="0">
            <a:spAutoFit/>
          </a:bodyPr>
          <a:lstStyle/>
          <a:p>
            <a:pPr algn="ctr">
              <a:lnSpc>
                <a:spcPts val="12764"/>
              </a:lnSpc>
            </a:pPr>
            <a:r>
              <a:rPr lang="en-US" sz="9117">
                <a:solidFill>
                  <a:srgbClr val="C3545B"/>
                </a:solidFill>
                <a:latin typeface="Brasika"/>
              </a:rPr>
              <a:t>Class Resep</a:t>
            </a:r>
          </a:p>
        </p:txBody>
      </p:sp>
      <p:sp>
        <p:nvSpPr>
          <p:cNvPr name="Freeform 7" id="7"/>
          <p:cNvSpPr/>
          <p:nvPr/>
        </p:nvSpPr>
        <p:spPr>
          <a:xfrm flipH="false" flipV="false" rot="0">
            <a:off x="2697014" y="3030911"/>
            <a:ext cx="12422241" cy="6998962"/>
          </a:xfrm>
          <a:custGeom>
            <a:avLst/>
            <a:gdLst/>
            <a:ahLst/>
            <a:cxnLst/>
            <a:rect r="r" b="b" t="t" l="l"/>
            <a:pathLst>
              <a:path h="6998962" w="12422241">
                <a:moveTo>
                  <a:pt x="0" y="0"/>
                </a:moveTo>
                <a:lnTo>
                  <a:pt x="12422241" y="0"/>
                </a:lnTo>
                <a:lnTo>
                  <a:pt x="12422241" y="6998962"/>
                </a:lnTo>
                <a:lnTo>
                  <a:pt x="0" y="6998962"/>
                </a:lnTo>
                <a:lnTo>
                  <a:pt x="0" y="0"/>
                </a:lnTo>
                <a:close/>
              </a:path>
            </a:pathLst>
          </a:custGeom>
          <a:blipFill>
            <a:blip r:embed="rId6"/>
            <a:stretch>
              <a:fillRect l="0" t="-10900" r="0" b="-10900"/>
            </a:stretch>
          </a:blipFill>
        </p:spPr>
      </p:sp>
      <p:sp>
        <p:nvSpPr>
          <p:cNvPr name="Freeform 8" id="8"/>
          <p:cNvSpPr/>
          <p:nvPr/>
        </p:nvSpPr>
        <p:spPr>
          <a:xfrm flipH="false" flipV="false" rot="0">
            <a:off x="3608767" y="3230173"/>
            <a:ext cx="10316044" cy="6582270"/>
          </a:xfrm>
          <a:custGeom>
            <a:avLst/>
            <a:gdLst/>
            <a:ahLst/>
            <a:cxnLst/>
            <a:rect r="r" b="b" t="t" l="l"/>
            <a:pathLst>
              <a:path h="6582270" w="10316044">
                <a:moveTo>
                  <a:pt x="0" y="0"/>
                </a:moveTo>
                <a:lnTo>
                  <a:pt x="10316045" y="0"/>
                </a:lnTo>
                <a:lnTo>
                  <a:pt x="10316045" y="6582270"/>
                </a:lnTo>
                <a:lnTo>
                  <a:pt x="0" y="6582270"/>
                </a:lnTo>
                <a:lnTo>
                  <a:pt x="0" y="0"/>
                </a:lnTo>
                <a:close/>
              </a:path>
            </a:pathLst>
          </a:custGeom>
          <a:blipFill>
            <a:blip r:embed="rId7"/>
            <a:stretch>
              <a:fillRect l="0" t="-9163" r="0" b="-9163"/>
            </a:stretch>
          </a:blipFill>
        </p:spPr>
      </p:sp>
      <p:sp>
        <p:nvSpPr>
          <p:cNvPr name="Freeform 9" id="9"/>
          <p:cNvSpPr/>
          <p:nvPr/>
        </p:nvSpPr>
        <p:spPr>
          <a:xfrm flipH="false" flipV="false" rot="-1429866">
            <a:off x="2091262" y="2892275"/>
            <a:ext cx="3035011" cy="675796"/>
          </a:xfrm>
          <a:custGeom>
            <a:avLst/>
            <a:gdLst/>
            <a:ahLst/>
            <a:cxnLst/>
            <a:rect r="r" b="b" t="t" l="l"/>
            <a:pathLst>
              <a:path h="675796" w="3035011">
                <a:moveTo>
                  <a:pt x="0" y="0"/>
                </a:moveTo>
                <a:lnTo>
                  <a:pt x="3035011" y="0"/>
                </a:lnTo>
                <a:lnTo>
                  <a:pt x="3035011" y="675796"/>
                </a:lnTo>
                <a:lnTo>
                  <a:pt x="0" y="675796"/>
                </a:lnTo>
                <a:lnTo>
                  <a:pt x="0" y="0"/>
                </a:lnTo>
                <a:close/>
              </a:path>
            </a:pathLst>
          </a:custGeom>
          <a:blipFill>
            <a:blip r:embed="rId8"/>
            <a:stretch>
              <a:fillRect l="0" t="0" r="0" b="0"/>
            </a:stretch>
          </a:blipFill>
        </p:spPr>
      </p:sp>
      <p:sp>
        <p:nvSpPr>
          <p:cNvPr name="Freeform 10" id="10"/>
          <p:cNvSpPr/>
          <p:nvPr/>
        </p:nvSpPr>
        <p:spPr>
          <a:xfrm flipH="false" flipV="false" rot="0">
            <a:off x="14451291" y="8551791"/>
            <a:ext cx="2821479" cy="1735209"/>
          </a:xfrm>
          <a:custGeom>
            <a:avLst/>
            <a:gdLst/>
            <a:ahLst/>
            <a:cxnLst/>
            <a:rect r="r" b="b" t="t" l="l"/>
            <a:pathLst>
              <a:path h="1735209" w="2821479">
                <a:moveTo>
                  <a:pt x="0" y="0"/>
                </a:moveTo>
                <a:lnTo>
                  <a:pt x="2821478" y="0"/>
                </a:lnTo>
                <a:lnTo>
                  <a:pt x="2821478" y="1735209"/>
                </a:lnTo>
                <a:lnTo>
                  <a:pt x="0" y="1735209"/>
                </a:lnTo>
                <a:lnTo>
                  <a:pt x="0" y="0"/>
                </a:lnTo>
                <a:close/>
              </a:path>
            </a:pathLst>
          </a:custGeom>
          <a:blipFill>
            <a:blip r:embed="rId9"/>
            <a:stretch>
              <a:fillRect l="0" t="0" r="0" b="0"/>
            </a:stretch>
          </a:blipFill>
        </p:spPr>
      </p:sp>
      <p:sp>
        <p:nvSpPr>
          <p:cNvPr name="TextBox 11" id="11"/>
          <p:cNvSpPr txBox="true"/>
          <p:nvPr/>
        </p:nvSpPr>
        <p:spPr>
          <a:xfrm rot="0">
            <a:off x="4161374" y="3688301"/>
            <a:ext cx="9763437" cy="5390323"/>
          </a:xfrm>
          <a:prstGeom prst="rect">
            <a:avLst/>
          </a:prstGeom>
        </p:spPr>
        <p:txBody>
          <a:bodyPr anchor="t" rtlCol="false" tIns="0" lIns="0" bIns="0" rIns="0">
            <a:spAutoFit/>
          </a:bodyPr>
          <a:lstStyle/>
          <a:p>
            <a:pPr>
              <a:lnSpc>
                <a:spcPts val="3520"/>
              </a:lnSpc>
            </a:pPr>
            <a:r>
              <a:rPr lang="en-US" sz="2750">
                <a:solidFill>
                  <a:srgbClr val="7A587B"/>
                </a:solidFill>
                <a:latin typeface="Jua"/>
              </a:rPr>
              <a:t> required this.tutorial, // Parameter konstruktor 'tutorial' yang diperlukan.required this.image}); // Parameter konstruktor 'image' yang diperlukan.</a:t>
            </a:r>
          </a:p>
          <a:p>
            <a:pPr>
              <a:lnSpc>
                <a:spcPts val="3520"/>
              </a:lnSpc>
            </a:pPr>
            <a:r>
              <a:rPr lang="en-US" sz="2750">
                <a:solidFill>
                  <a:srgbClr val="7A587B"/>
                </a:solidFill>
                <a:latin typeface="Jua"/>
              </a:rPr>
              <a:t> </a:t>
            </a:r>
          </a:p>
          <a:p>
            <a:pPr>
              <a:lnSpc>
                <a:spcPts val="3520"/>
              </a:lnSpc>
            </a:pPr>
            <a:r>
              <a:rPr lang="en-US" sz="2750">
                <a:solidFill>
                  <a:srgbClr val="7A587B"/>
                </a:solidFill>
                <a:latin typeface="Jua"/>
              </a:rPr>
              <a:t> </a:t>
            </a:r>
            <a:r>
              <a:rPr lang="en-US" sz="2750">
                <a:solidFill>
                  <a:srgbClr val="7A587B"/>
                </a:solidFill>
                <a:latin typeface="Jua"/>
              </a:rPr>
              <a:t>}</a:t>
            </a:r>
          </a:p>
          <a:p>
            <a:pPr>
              <a:lnSpc>
                <a:spcPts val="3520"/>
              </a:lnSpc>
            </a:pPr>
          </a:p>
          <a:p>
            <a:pPr>
              <a:lnSpc>
                <a:spcPts val="3520"/>
              </a:lnSpc>
            </a:pPr>
            <a:r>
              <a:rPr lang="en-US" sz="2750">
                <a:solidFill>
                  <a:srgbClr val="7A587B"/>
                </a:solidFill>
                <a:latin typeface="Jua"/>
              </a:rPr>
              <a:t>List&lt;resep&gt; dataResep = [ // Mendeklarasikan dan menginisialisasi list 'dataResep' yang berisi objek-objek 'resep'.</a:t>
            </a:r>
          </a:p>
          <a:p>
            <a:pPr>
              <a:lnSpc>
                <a:spcPts val="3520"/>
              </a:lnSpc>
            </a:pPr>
            <a:r>
              <a:rPr lang="en-US" sz="2750">
                <a:solidFill>
                  <a:srgbClr val="7A587B"/>
                </a:solidFill>
                <a:latin typeface="Jua"/>
              </a:rPr>
              <a:t>  resep( // Membuat objek 'resep'.</a:t>
            </a:r>
          </a:p>
          <a:p>
            <a:pPr>
              <a:lnSpc>
                <a:spcPts val="3520"/>
              </a:lnSpc>
            </a:pPr>
            <a:r>
              <a:rPr lang="en-US" sz="2750">
                <a:solidFill>
                  <a:srgbClr val="7A587B"/>
                </a:solidFill>
                <a:latin typeface="Jua"/>
              </a:rPr>
              <a:t>      name: 'Choco Cookies', // Menetapkan nilai 'name'.</a:t>
            </a:r>
          </a:p>
          <a:p>
            <a:pPr>
              <a:lnSpc>
                <a:spcPts val="3520"/>
              </a:lnSpc>
            </a:pPr>
            <a:r>
              <a:rPr lang="en-US" sz="2750">
                <a:solidFill>
                  <a:srgbClr val="7A587B"/>
                </a:solidFill>
                <a:latin typeface="Jua"/>
              </a:rPr>
              <a:t>      Rate: '4.5 / 5.0', // Menetapkan nilai 'Rate'.</a:t>
            </a:r>
          </a:p>
          <a:p>
            <a:pPr algn="l">
              <a:lnSpc>
                <a:spcPts val="3520"/>
              </a:lnSpc>
            </a:pPr>
          </a:p>
        </p:txBody>
      </p:sp>
      <p:sp>
        <p:nvSpPr>
          <p:cNvPr name="Freeform 12" id="12"/>
          <p:cNvSpPr/>
          <p:nvPr/>
        </p:nvSpPr>
        <p:spPr>
          <a:xfrm flipH="false" flipV="true" rot="-5519181">
            <a:off x="-3051185" y="-1921745"/>
            <a:ext cx="8791564" cy="5165176"/>
          </a:xfrm>
          <a:custGeom>
            <a:avLst/>
            <a:gdLst/>
            <a:ahLst/>
            <a:cxnLst/>
            <a:rect r="r" b="b" t="t" l="l"/>
            <a:pathLst>
              <a:path h="5165176" w="8791564">
                <a:moveTo>
                  <a:pt x="0" y="5165176"/>
                </a:moveTo>
                <a:lnTo>
                  <a:pt x="8791565" y="5165176"/>
                </a:lnTo>
                <a:lnTo>
                  <a:pt x="8791565" y="0"/>
                </a:lnTo>
                <a:lnTo>
                  <a:pt x="0" y="0"/>
                </a:lnTo>
                <a:lnTo>
                  <a:pt x="0" y="5165176"/>
                </a:lnTo>
                <a:close/>
              </a:path>
            </a:pathLst>
          </a:custGeom>
          <a:blipFill>
            <a:blip r:embed="rId10"/>
            <a:stretch>
              <a:fillRect l="-10342" t="-55649" r="0" b="0"/>
            </a:stretch>
          </a:blipFill>
        </p:spPr>
      </p:sp>
      <p:sp>
        <p:nvSpPr>
          <p:cNvPr name="Freeform 13" id="13"/>
          <p:cNvSpPr/>
          <p:nvPr/>
        </p:nvSpPr>
        <p:spPr>
          <a:xfrm flipH="false" flipV="true" rot="-3319871">
            <a:off x="-4818195" y="404994"/>
            <a:ext cx="7555720" cy="7423495"/>
          </a:xfrm>
          <a:custGeom>
            <a:avLst/>
            <a:gdLst/>
            <a:ahLst/>
            <a:cxnLst/>
            <a:rect r="r" b="b" t="t" l="l"/>
            <a:pathLst>
              <a:path h="7423495" w="7555720">
                <a:moveTo>
                  <a:pt x="0" y="7423496"/>
                </a:moveTo>
                <a:lnTo>
                  <a:pt x="7555721" y="7423496"/>
                </a:lnTo>
                <a:lnTo>
                  <a:pt x="7555721" y="0"/>
                </a:lnTo>
                <a:lnTo>
                  <a:pt x="0" y="0"/>
                </a:lnTo>
                <a:lnTo>
                  <a:pt x="0" y="7423496"/>
                </a:lnTo>
                <a:close/>
              </a:path>
            </a:pathLst>
          </a:custGeom>
          <a:blipFill>
            <a:blip r:embed="rId11"/>
            <a:stretch>
              <a:fillRect l="0" t="0" r="0" b="0"/>
            </a:stretch>
          </a:blipFill>
        </p:spPr>
      </p:sp>
      <p:sp>
        <p:nvSpPr>
          <p:cNvPr name="Freeform 14" id="14"/>
          <p:cNvSpPr/>
          <p:nvPr/>
        </p:nvSpPr>
        <p:spPr>
          <a:xfrm flipH="false" flipV="true" rot="6595273">
            <a:off x="15450296" y="-1120525"/>
            <a:ext cx="7555720" cy="7423495"/>
          </a:xfrm>
          <a:custGeom>
            <a:avLst/>
            <a:gdLst/>
            <a:ahLst/>
            <a:cxnLst/>
            <a:rect r="r" b="b" t="t" l="l"/>
            <a:pathLst>
              <a:path h="7423495" w="7555720">
                <a:moveTo>
                  <a:pt x="0" y="7423496"/>
                </a:moveTo>
                <a:lnTo>
                  <a:pt x="7555721" y="7423496"/>
                </a:lnTo>
                <a:lnTo>
                  <a:pt x="7555721" y="0"/>
                </a:lnTo>
                <a:lnTo>
                  <a:pt x="0" y="0"/>
                </a:lnTo>
                <a:lnTo>
                  <a:pt x="0" y="7423496"/>
                </a:lnTo>
                <a:close/>
              </a:path>
            </a:pathLst>
          </a:custGeom>
          <a:blipFill>
            <a:blip r:embed="rId11"/>
            <a:stretch>
              <a:fillRect l="0" t="0" r="0" b="0"/>
            </a:stretch>
          </a:blipFill>
        </p:spPr>
      </p:sp>
      <p:sp>
        <p:nvSpPr>
          <p:cNvPr name="Freeform 15" id="15"/>
          <p:cNvSpPr/>
          <p:nvPr/>
        </p:nvSpPr>
        <p:spPr>
          <a:xfrm flipH="false" flipV="false" rot="91263">
            <a:off x="2475055" y="1333688"/>
            <a:ext cx="1116871" cy="1283759"/>
          </a:xfrm>
          <a:custGeom>
            <a:avLst/>
            <a:gdLst/>
            <a:ahLst/>
            <a:cxnLst/>
            <a:rect r="r" b="b" t="t" l="l"/>
            <a:pathLst>
              <a:path h="1283759" w="1116871">
                <a:moveTo>
                  <a:pt x="0" y="0"/>
                </a:moveTo>
                <a:lnTo>
                  <a:pt x="1116871" y="0"/>
                </a:lnTo>
                <a:lnTo>
                  <a:pt x="1116871" y="1283760"/>
                </a:lnTo>
                <a:lnTo>
                  <a:pt x="0" y="12837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true" rot="-3792816">
            <a:off x="-1135818" y="2433180"/>
            <a:ext cx="5904507" cy="11771287"/>
          </a:xfrm>
          <a:custGeom>
            <a:avLst/>
            <a:gdLst/>
            <a:ahLst/>
            <a:cxnLst/>
            <a:rect r="r" b="b" t="t" l="l"/>
            <a:pathLst>
              <a:path h="11771287" w="5904507">
                <a:moveTo>
                  <a:pt x="0" y="11771286"/>
                </a:moveTo>
                <a:lnTo>
                  <a:pt x="5904507" y="11771286"/>
                </a:lnTo>
                <a:lnTo>
                  <a:pt x="5904507" y="0"/>
                </a:lnTo>
                <a:lnTo>
                  <a:pt x="0" y="0"/>
                </a:lnTo>
                <a:lnTo>
                  <a:pt x="0" y="11771286"/>
                </a:lnTo>
                <a:close/>
              </a:path>
            </a:pathLst>
          </a:custGeom>
          <a:blipFill>
            <a:blip r:embed="rId3">
              <a:alphaModFix amt="70000"/>
            </a:blip>
            <a:stretch>
              <a:fillRect l="-40051" t="0" r="0" b="0"/>
            </a:stretch>
          </a:blipFill>
        </p:spPr>
      </p:sp>
      <p:sp>
        <p:nvSpPr>
          <p:cNvPr name="Freeform 4" id="4"/>
          <p:cNvSpPr/>
          <p:nvPr/>
        </p:nvSpPr>
        <p:spPr>
          <a:xfrm flipH="false" flipV="true" rot="8100000">
            <a:off x="15816323" y="-667020"/>
            <a:ext cx="3976020" cy="5507815"/>
          </a:xfrm>
          <a:custGeom>
            <a:avLst/>
            <a:gdLst/>
            <a:ahLst/>
            <a:cxnLst/>
            <a:rect r="r" b="b" t="t" l="l"/>
            <a:pathLst>
              <a:path h="5507815" w="3976020">
                <a:moveTo>
                  <a:pt x="0" y="5507815"/>
                </a:moveTo>
                <a:lnTo>
                  <a:pt x="3976020" y="5507815"/>
                </a:lnTo>
                <a:lnTo>
                  <a:pt x="3976020" y="0"/>
                </a:lnTo>
                <a:lnTo>
                  <a:pt x="0" y="0"/>
                </a:lnTo>
                <a:lnTo>
                  <a:pt x="0" y="5507815"/>
                </a:lnTo>
                <a:close/>
              </a:path>
            </a:pathLst>
          </a:custGeom>
          <a:blipFill>
            <a:blip r:embed="rId3">
              <a:alphaModFix amt="70000"/>
            </a:blip>
            <a:stretch>
              <a:fillRect l="-74137" t="0" r="-85106" b="-166397"/>
            </a:stretch>
          </a:blipFill>
        </p:spPr>
      </p:sp>
      <p:sp>
        <p:nvSpPr>
          <p:cNvPr name="Freeform 5" id="5"/>
          <p:cNvSpPr/>
          <p:nvPr/>
        </p:nvSpPr>
        <p:spPr>
          <a:xfrm flipH="true" flipV="false" rot="0">
            <a:off x="13924812" y="1028700"/>
            <a:ext cx="2388887" cy="1893736"/>
          </a:xfrm>
          <a:custGeom>
            <a:avLst/>
            <a:gdLst/>
            <a:ahLst/>
            <a:cxnLst/>
            <a:rect r="r" b="b" t="t" l="l"/>
            <a:pathLst>
              <a:path h="1893736" w="2388887">
                <a:moveTo>
                  <a:pt x="2388886" y="0"/>
                </a:moveTo>
                <a:lnTo>
                  <a:pt x="0" y="0"/>
                </a:lnTo>
                <a:lnTo>
                  <a:pt x="0" y="1893736"/>
                </a:lnTo>
                <a:lnTo>
                  <a:pt x="2388886" y="1893736"/>
                </a:lnTo>
                <a:lnTo>
                  <a:pt x="23888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722738" y="669908"/>
            <a:ext cx="10842523" cy="1638040"/>
          </a:xfrm>
          <a:prstGeom prst="rect">
            <a:avLst/>
          </a:prstGeom>
        </p:spPr>
        <p:txBody>
          <a:bodyPr anchor="t" rtlCol="false" tIns="0" lIns="0" bIns="0" rIns="0">
            <a:spAutoFit/>
          </a:bodyPr>
          <a:lstStyle/>
          <a:p>
            <a:pPr algn="ctr">
              <a:lnSpc>
                <a:spcPts val="12764"/>
              </a:lnSpc>
            </a:pPr>
            <a:r>
              <a:rPr lang="en-US" sz="9117">
                <a:solidFill>
                  <a:srgbClr val="C3545B"/>
                </a:solidFill>
                <a:latin typeface="Brasika"/>
              </a:rPr>
              <a:t>Class Resep</a:t>
            </a:r>
          </a:p>
        </p:txBody>
      </p:sp>
      <p:sp>
        <p:nvSpPr>
          <p:cNvPr name="Freeform 7" id="7"/>
          <p:cNvSpPr/>
          <p:nvPr/>
        </p:nvSpPr>
        <p:spPr>
          <a:xfrm flipH="false" flipV="false" rot="0">
            <a:off x="2697014" y="3030911"/>
            <a:ext cx="12422241" cy="6998962"/>
          </a:xfrm>
          <a:custGeom>
            <a:avLst/>
            <a:gdLst/>
            <a:ahLst/>
            <a:cxnLst/>
            <a:rect r="r" b="b" t="t" l="l"/>
            <a:pathLst>
              <a:path h="6998962" w="12422241">
                <a:moveTo>
                  <a:pt x="0" y="0"/>
                </a:moveTo>
                <a:lnTo>
                  <a:pt x="12422241" y="0"/>
                </a:lnTo>
                <a:lnTo>
                  <a:pt x="12422241" y="6998962"/>
                </a:lnTo>
                <a:lnTo>
                  <a:pt x="0" y="6998962"/>
                </a:lnTo>
                <a:lnTo>
                  <a:pt x="0" y="0"/>
                </a:lnTo>
                <a:close/>
              </a:path>
            </a:pathLst>
          </a:custGeom>
          <a:blipFill>
            <a:blip r:embed="rId6"/>
            <a:stretch>
              <a:fillRect l="0" t="-10900" r="0" b="-10900"/>
            </a:stretch>
          </a:blipFill>
        </p:spPr>
      </p:sp>
      <p:sp>
        <p:nvSpPr>
          <p:cNvPr name="Freeform 8" id="8"/>
          <p:cNvSpPr/>
          <p:nvPr/>
        </p:nvSpPr>
        <p:spPr>
          <a:xfrm flipH="false" flipV="false" rot="0">
            <a:off x="3608767" y="3230173"/>
            <a:ext cx="10316044" cy="6582270"/>
          </a:xfrm>
          <a:custGeom>
            <a:avLst/>
            <a:gdLst/>
            <a:ahLst/>
            <a:cxnLst/>
            <a:rect r="r" b="b" t="t" l="l"/>
            <a:pathLst>
              <a:path h="6582270" w="10316044">
                <a:moveTo>
                  <a:pt x="0" y="0"/>
                </a:moveTo>
                <a:lnTo>
                  <a:pt x="10316045" y="0"/>
                </a:lnTo>
                <a:lnTo>
                  <a:pt x="10316045" y="6582270"/>
                </a:lnTo>
                <a:lnTo>
                  <a:pt x="0" y="6582270"/>
                </a:lnTo>
                <a:lnTo>
                  <a:pt x="0" y="0"/>
                </a:lnTo>
                <a:close/>
              </a:path>
            </a:pathLst>
          </a:custGeom>
          <a:blipFill>
            <a:blip r:embed="rId7"/>
            <a:stretch>
              <a:fillRect l="0" t="-9163" r="0" b="-9163"/>
            </a:stretch>
          </a:blipFill>
        </p:spPr>
      </p:sp>
      <p:sp>
        <p:nvSpPr>
          <p:cNvPr name="Freeform 9" id="9"/>
          <p:cNvSpPr/>
          <p:nvPr/>
        </p:nvSpPr>
        <p:spPr>
          <a:xfrm flipH="false" flipV="false" rot="-1429866">
            <a:off x="2091262" y="2892275"/>
            <a:ext cx="3035011" cy="675796"/>
          </a:xfrm>
          <a:custGeom>
            <a:avLst/>
            <a:gdLst/>
            <a:ahLst/>
            <a:cxnLst/>
            <a:rect r="r" b="b" t="t" l="l"/>
            <a:pathLst>
              <a:path h="675796" w="3035011">
                <a:moveTo>
                  <a:pt x="0" y="0"/>
                </a:moveTo>
                <a:lnTo>
                  <a:pt x="3035011" y="0"/>
                </a:lnTo>
                <a:lnTo>
                  <a:pt x="3035011" y="675796"/>
                </a:lnTo>
                <a:lnTo>
                  <a:pt x="0" y="675796"/>
                </a:lnTo>
                <a:lnTo>
                  <a:pt x="0" y="0"/>
                </a:lnTo>
                <a:close/>
              </a:path>
            </a:pathLst>
          </a:custGeom>
          <a:blipFill>
            <a:blip r:embed="rId8"/>
            <a:stretch>
              <a:fillRect l="0" t="0" r="0" b="0"/>
            </a:stretch>
          </a:blipFill>
        </p:spPr>
      </p:sp>
      <p:sp>
        <p:nvSpPr>
          <p:cNvPr name="Freeform 10" id="10"/>
          <p:cNvSpPr/>
          <p:nvPr/>
        </p:nvSpPr>
        <p:spPr>
          <a:xfrm flipH="false" flipV="false" rot="0">
            <a:off x="14451291" y="8551791"/>
            <a:ext cx="2821479" cy="1735209"/>
          </a:xfrm>
          <a:custGeom>
            <a:avLst/>
            <a:gdLst/>
            <a:ahLst/>
            <a:cxnLst/>
            <a:rect r="r" b="b" t="t" l="l"/>
            <a:pathLst>
              <a:path h="1735209" w="2821479">
                <a:moveTo>
                  <a:pt x="0" y="0"/>
                </a:moveTo>
                <a:lnTo>
                  <a:pt x="2821478" y="0"/>
                </a:lnTo>
                <a:lnTo>
                  <a:pt x="2821478" y="1735209"/>
                </a:lnTo>
                <a:lnTo>
                  <a:pt x="0" y="1735209"/>
                </a:lnTo>
                <a:lnTo>
                  <a:pt x="0" y="0"/>
                </a:lnTo>
                <a:close/>
              </a:path>
            </a:pathLst>
          </a:custGeom>
          <a:blipFill>
            <a:blip r:embed="rId9"/>
            <a:stretch>
              <a:fillRect l="0" t="0" r="0" b="0"/>
            </a:stretch>
          </a:blipFill>
        </p:spPr>
      </p:sp>
      <p:sp>
        <p:nvSpPr>
          <p:cNvPr name="TextBox 11" id="11"/>
          <p:cNvSpPr txBox="true"/>
          <p:nvPr/>
        </p:nvSpPr>
        <p:spPr>
          <a:xfrm rot="0">
            <a:off x="4161374" y="3688301"/>
            <a:ext cx="9763437" cy="7164660"/>
          </a:xfrm>
          <a:prstGeom prst="rect">
            <a:avLst/>
          </a:prstGeom>
        </p:spPr>
        <p:txBody>
          <a:bodyPr anchor="t" rtlCol="false" tIns="0" lIns="0" bIns="0" rIns="0">
            <a:spAutoFit/>
          </a:bodyPr>
          <a:lstStyle/>
          <a:p>
            <a:pPr>
              <a:lnSpc>
                <a:spcPts val="3520"/>
              </a:lnSpc>
            </a:pPr>
            <a:r>
              <a:rPr lang="en-US" sz="2750">
                <a:solidFill>
                  <a:srgbClr val="7A587B"/>
                </a:solidFill>
                <a:latin typeface="Jua"/>
              </a:rPr>
              <a:t> required this.tutorial, // Parameter konstruktor 'tutorial' yang diperlukan.required this.image}); // Parameter konstruktor 'image' yang diperlukan.</a:t>
            </a:r>
          </a:p>
          <a:p>
            <a:pPr>
              <a:lnSpc>
                <a:spcPts val="3520"/>
              </a:lnSpc>
            </a:pPr>
            <a:r>
              <a:rPr lang="en-US" sz="2750">
                <a:solidFill>
                  <a:srgbClr val="7A587B"/>
                </a:solidFill>
                <a:latin typeface="Jua"/>
              </a:rPr>
              <a:t> </a:t>
            </a:r>
          </a:p>
          <a:p>
            <a:pPr>
              <a:lnSpc>
                <a:spcPts val="3520"/>
              </a:lnSpc>
            </a:pPr>
            <a:r>
              <a:rPr lang="en-US" sz="2750">
                <a:solidFill>
                  <a:srgbClr val="7A587B"/>
                </a:solidFill>
                <a:latin typeface="Jua"/>
              </a:rPr>
              <a:t> </a:t>
            </a:r>
            <a:r>
              <a:rPr lang="en-US" sz="2750">
                <a:solidFill>
                  <a:srgbClr val="7A587B"/>
                </a:solidFill>
                <a:latin typeface="Jua"/>
              </a:rPr>
              <a:t>}</a:t>
            </a:r>
          </a:p>
          <a:p>
            <a:pPr>
              <a:lnSpc>
                <a:spcPts val="3520"/>
              </a:lnSpc>
            </a:pPr>
          </a:p>
          <a:p>
            <a:pPr>
              <a:lnSpc>
                <a:spcPts val="3520"/>
              </a:lnSpc>
            </a:pPr>
            <a:r>
              <a:rPr lang="en-US" sz="2750">
                <a:solidFill>
                  <a:srgbClr val="7A587B"/>
                </a:solidFill>
                <a:latin typeface="Jua"/>
              </a:rPr>
              <a:t>List&lt;resep&gt; dataResep = [ // Mendeklarasikan dan menginisialisasi list 'dataResep' yang berisi objek-objek 'resep'.</a:t>
            </a:r>
          </a:p>
          <a:p>
            <a:pPr>
              <a:lnSpc>
                <a:spcPts val="3520"/>
              </a:lnSpc>
            </a:pPr>
            <a:r>
              <a:rPr lang="en-US" sz="2750">
                <a:solidFill>
                  <a:srgbClr val="7A587B"/>
                </a:solidFill>
                <a:latin typeface="Jua"/>
              </a:rPr>
              <a:t>  resep( // Membuat objek 'resep'.</a:t>
            </a:r>
          </a:p>
          <a:p>
            <a:pPr>
              <a:lnSpc>
                <a:spcPts val="3520"/>
              </a:lnSpc>
            </a:pPr>
            <a:r>
              <a:rPr lang="en-US" sz="2750">
                <a:solidFill>
                  <a:srgbClr val="7A587B"/>
                </a:solidFill>
                <a:latin typeface="Jua"/>
              </a:rPr>
              <a:t>      name: 'Choco Cookies', // Menetapkan nilai 'name'.</a:t>
            </a:r>
          </a:p>
          <a:p>
            <a:pPr>
              <a:lnSpc>
                <a:spcPts val="3520"/>
              </a:lnSpc>
            </a:pPr>
            <a:r>
              <a:rPr lang="en-US" sz="2750">
                <a:solidFill>
                  <a:srgbClr val="7A587B"/>
                </a:solidFill>
                <a:latin typeface="Jua"/>
              </a:rPr>
              <a:t>      Rate: '4.5 / 5.0', // Menetapkan nilai 'Rate'.</a:t>
            </a:r>
          </a:p>
          <a:p>
            <a:pPr>
              <a:lnSpc>
                <a:spcPts val="3520"/>
              </a:lnSpc>
            </a:pPr>
          </a:p>
          <a:p>
            <a:pPr>
              <a:lnSpc>
                <a:spcPts val="3520"/>
              </a:lnSpc>
            </a:pPr>
            <a:r>
              <a:rPr lang="en-US" sz="2750">
                <a:solidFill>
                  <a:srgbClr val="7A587B"/>
                </a:solidFill>
                <a:latin typeface="Jua"/>
              </a:rPr>
              <a:t>tutorial: // Menetapkan nilai 'tutorial'.</a:t>
            </a:r>
          </a:p>
          <a:p>
            <a:pPr>
              <a:lnSpc>
                <a:spcPts val="3520"/>
              </a:lnSpc>
            </a:pPr>
          </a:p>
          <a:p>
            <a:pPr>
              <a:lnSpc>
                <a:spcPts val="3520"/>
              </a:lnSpc>
            </a:pPr>
          </a:p>
          <a:p>
            <a:pPr algn="l">
              <a:lnSpc>
                <a:spcPts val="3520"/>
              </a:lnSpc>
            </a:pPr>
          </a:p>
        </p:txBody>
      </p:sp>
      <p:sp>
        <p:nvSpPr>
          <p:cNvPr name="Freeform 12" id="12"/>
          <p:cNvSpPr/>
          <p:nvPr/>
        </p:nvSpPr>
        <p:spPr>
          <a:xfrm flipH="false" flipV="true" rot="-5519181">
            <a:off x="-3051185" y="-1921745"/>
            <a:ext cx="8791564" cy="5165176"/>
          </a:xfrm>
          <a:custGeom>
            <a:avLst/>
            <a:gdLst/>
            <a:ahLst/>
            <a:cxnLst/>
            <a:rect r="r" b="b" t="t" l="l"/>
            <a:pathLst>
              <a:path h="5165176" w="8791564">
                <a:moveTo>
                  <a:pt x="0" y="5165176"/>
                </a:moveTo>
                <a:lnTo>
                  <a:pt x="8791565" y="5165176"/>
                </a:lnTo>
                <a:lnTo>
                  <a:pt x="8791565" y="0"/>
                </a:lnTo>
                <a:lnTo>
                  <a:pt x="0" y="0"/>
                </a:lnTo>
                <a:lnTo>
                  <a:pt x="0" y="5165176"/>
                </a:lnTo>
                <a:close/>
              </a:path>
            </a:pathLst>
          </a:custGeom>
          <a:blipFill>
            <a:blip r:embed="rId10"/>
            <a:stretch>
              <a:fillRect l="-10342" t="-55649" r="0" b="0"/>
            </a:stretch>
          </a:blipFill>
        </p:spPr>
      </p:sp>
      <p:sp>
        <p:nvSpPr>
          <p:cNvPr name="Freeform 13" id="13"/>
          <p:cNvSpPr/>
          <p:nvPr/>
        </p:nvSpPr>
        <p:spPr>
          <a:xfrm flipH="false" flipV="true" rot="-3319871">
            <a:off x="-4818195" y="404994"/>
            <a:ext cx="7555720" cy="7423495"/>
          </a:xfrm>
          <a:custGeom>
            <a:avLst/>
            <a:gdLst/>
            <a:ahLst/>
            <a:cxnLst/>
            <a:rect r="r" b="b" t="t" l="l"/>
            <a:pathLst>
              <a:path h="7423495" w="7555720">
                <a:moveTo>
                  <a:pt x="0" y="7423496"/>
                </a:moveTo>
                <a:lnTo>
                  <a:pt x="7555721" y="7423496"/>
                </a:lnTo>
                <a:lnTo>
                  <a:pt x="7555721" y="0"/>
                </a:lnTo>
                <a:lnTo>
                  <a:pt x="0" y="0"/>
                </a:lnTo>
                <a:lnTo>
                  <a:pt x="0" y="7423496"/>
                </a:lnTo>
                <a:close/>
              </a:path>
            </a:pathLst>
          </a:custGeom>
          <a:blipFill>
            <a:blip r:embed="rId11"/>
            <a:stretch>
              <a:fillRect l="0" t="0" r="0" b="0"/>
            </a:stretch>
          </a:blipFill>
        </p:spPr>
      </p:sp>
      <p:sp>
        <p:nvSpPr>
          <p:cNvPr name="Freeform 14" id="14"/>
          <p:cNvSpPr/>
          <p:nvPr/>
        </p:nvSpPr>
        <p:spPr>
          <a:xfrm flipH="false" flipV="true" rot="6595273">
            <a:off x="15450296" y="-1120525"/>
            <a:ext cx="7555720" cy="7423495"/>
          </a:xfrm>
          <a:custGeom>
            <a:avLst/>
            <a:gdLst/>
            <a:ahLst/>
            <a:cxnLst/>
            <a:rect r="r" b="b" t="t" l="l"/>
            <a:pathLst>
              <a:path h="7423495" w="7555720">
                <a:moveTo>
                  <a:pt x="0" y="7423496"/>
                </a:moveTo>
                <a:lnTo>
                  <a:pt x="7555721" y="7423496"/>
                </a:lnTo>
                <a:lnTo>
                  <a:pt x="7555721" y="0"/>
                </a:lnTo>
                <a:lnTo>
                  <a:pt x="0" y="0"/>
                </a:lnTo>
                <a:lnTo>
                  <a:pt x="0" y="7423496"/>
                </a:lnTo>
                <a:close/>
              </a:path>
            </a:pathLst>
          </a:custGeom>
          <a:blipFill>
            <a:blip r:embed="rId11"/>
            <a:stretch>
              <a:fillRect l="0" t="0" r="0" b="0"/>
            </a:stretch>
          </a:blipFill>
        </p:spPr>
      </p:sp>
      <p:sp>
        <p:nvSpPr>
          <p:cNvPr name="Freeform 15" id="15"/>
          <p:cNvSpPr/>
          <p:nvPr/>
        </p:nvSpPr>
        <p:spPr>
          <a:xfrm flipH="false" flipV="false" rot="91263">
            <a:off x="2475055" y="1333688"/>
            <a:ext cx="1116871" cy="1283759"/>
          </a:xfrm>
          <a:custGeom>
            <a:avLst/>
            <a:gdLst/>
            <a:ahLst/>
            <a:cxnLst/>
            <a:rect r="r" b="b" t="t" l="l"/>
            <a:pathLst>
              <a:path h="1283759" w="1116871">
                <a:moveTo>
                  <a:pt x="0" y="0"/>
                </a:moveTo>
                <a:lnTo>
                  <a:pt x="1116871" y="0"/>
                </a:lnTo>
                <a:lnTo>
                  <a:pt x="1116871" y="1283760"/>
                </a:lnTo>
                <a:lnTo>
                  <a:pt x="0" y="12837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true" rot="9098633">
            <a:off x="-1303863" y="6740818"/>
            <a:ext cx="9628042" cy="7272632"/>
          </a:xfrm>
          <a:custGeom>
            <a:avLst/>
            <a:gdLst/>
            <a:ahLst/>
            <a:cxnLst/>
            <a:rect r="r" b="b" t="t" l="l"/>
            <a:pathLst>
              <a:path h="7272632" w="9628042">
                <a:moveTo>
                  <a:pt x="0" y="7272632"/>
                </a:moveTo>
                <a:lnTo>
                  <a:pt x="9628043" y="7272632"/>
                </a:lnTo>
                <a:lnTo>
                  <a:pt x="9628043" y="0"/>
                </a:lnTo>
                <a:lnTo>
                  <a:pt x="0" y="0"/>
                </a:lnTo>
                <a:lnTo>
                  <a:pt x="0" y="7272632"/>
                </a:lnTo>
                <a:close/>
              </a:path>
            </a:pathLst>
          </a:custGeom>
          <a:blipFill>
            <a:blip r:embed="rId3"/>
            <a:stretch>
              <a:fillRect l="-15696" t="-26937" r="0" b="0"/>
            </a:stretch>
          </a:blipFill>
        </p:spPr>
      </p:sp>
      <p:sp>
        <p:nvSpPr>
          <p:cNvPr name="Freeform 4" id="4"/>
          <p:cNvSpPr/>
          <p:nvPr/>
        </p:nvSpPr>
        <p:spPr>
          <a:xfrm flipH="false" flipV="true" rot="-1701366">
            <a:off x="9031582" y="-3394467"/>
            <a:ext cx="11139286" cy="9231683"/>
          </a:xfrm>
          <a:custGeom>
            <a:avLst/>
            <a:gdLst/>
            <a:ahLst/>
            <a:cxnLst/>
            <a:rect r="r" b="b" t="t" l="l"/>
            <a:pathLst>
              <a:path h="9231683" w="11139286">
                <a:moveTo>
                  <a:pt x="0" y="9231683"/>
                </a:moveTo>
                <a:lnTo>
                  <a:pt x="11139286" y="9231683"/>
                </a:lnTo>
                <a:lnTo>
                  <a:pt x="11139286" y="0"/>
                </a:lnTo>
                <a:lnTo>
                  <a:pt x="0" y="0"/>
                </a:lnTo>
                <a:lnTo>
                  <a:pt x="0" y="9231683"/>
                </a:lnTo>
                <a:close/>
              </a:path>
            </a:pathLst>
          </a:custGeom>
          <a:blipFill>
            <a:blip r:embed="rId3"/>
            <a:stretch>
              <a:fillRect l="0" t="0" r="0" b="0"/>
            </a:stretch>
          </a:blipFill>
        </p:spPr>
      </p:sp>
      <p:sp>
        <p:nvSpPr>
          <p:cNvPr name="Freeform 5" id="5"/>
          <p:cNvSpPr/>
          <p:nvPr/>
        </p:nvSpPr>
        <p:spPr>
          <a:xfrm flipH="false" flipV="true" rot="-6977880">
            <a:off x="7578420" y="3644247"/>
            <a:ext cx="7359587" cy="14395719"/>
          </a:xfrm>
          <a:custGeom>
            <a:avLst/>
            <a:gdLst/>
            <a:ahLst/>
            <a:cxnLst/>
            <a:rect r="r" b="b" t="t" l="l"/>
            <a:pathLst>
              <a:path h="14395719" w="7359587">
                <a:moveTo>
                  <a:pt x="0" y="14395719"/>
                </a:moveTo>
                <a:lnTo>
                  <a:pt x="7359586" y="14395719"/>
                </a:lnTo>
                <a:lnTo>
                  <a:pt x="7359586" y="0"/>
                </a:lnTo>
                <a:lnTo>
                  <a:pt x="0" y="0"/>
                </a:lnTo>
                <a:lnTo>
                  <a:pt x="0" y="14395719"/>
                </a:lnTo>
                <a:close/>
              </a:path>
            </a:pathLst>
          </a:custGeom>
          <a:blipFill>
            <a:blip r:embed="rId4">
              <a:alphaModFix amt="70000"/>
            </a:blip>
            <a:stretch>
              <a:fillRect l="-43307" t="-10207" r="-8131" b="0"/>
            </a:stretch>
          </a:blipFill>
        </p:spPr>
      </p:sp>
      <p:sp>
        <p:nvSpPr>
          <p:cNvPr name="Freeform 6" id="6"/>
          <p:cNvSpPr/>
          <p:nvPr/>
        </p:nvSpPr>
        <p:spPr>
          <a:xfrm flipH="true" flipV="true" rot="3197907">
            <a:off x="14142527" y="847807"/>
            <a:ext cx="9639100" cy="9470416"/>
          </a:xfrm>
          <a:custGeom>
            <a:avLst/>
            <a:gdLst/>
            <a:ahLst/>
            <a:cxnLst/>
            <a:rect r="r" b="b" t="t" l="l"/>
            <a:pathLst>
              <a:path h="9470416" w="9639100">
                <a:moveTo>
                  <a:pt x="9639100" y="9470416"/>
                </a:moveTo>
                <a:lnTo>
                  <a:pt x="0" y="9470416"/>
                </a:lnTo>
                <a:lnTo>
                  <a:pt x="0" y="0"/>
                </a:lnTo>
                <a:lnTo>
                  <a:pt x="9639100" y="0"/>
                </a:lnTo>
                <a:lnTo>
                  <a:pt x="9639100" y="9470416"/>
                </a:lnTo>
                <a:close/>
              </a:path>
            </a:pathLst>
          </a:custGeom>
          <a:blipFill>
            <a:blip r:embed="rId5"/>
            <a:stretch>
              <a:fillRect l="0" t="0" r="0" b="0"/>
            </a:stretch>
          </a:blipFill>
        </p:spPr>
      </p:sp>
      <p:sp>
        <p:nvSpPr>
          <p:cNvPr name="Freeform 7" id="7"/>
          <p:cNvSpPr/>
          <p:nvPr/>
        </p:nvSpPr>
        <p:spPr>
          <a:xfrm flipH="false" flipV="true" rot="3822119">
            <a:off x="2547781" y="-7803305"/>
            <a:ext cx="7958006" cy="15865163"/>
          </a:xfrm>
          <a:custGeom>
            <a:avLst/>
            <a:gdLst/>
            <a:ahLst/>
            <a:cxnLst/>
            <a:rect r="r" b="b" t="t" l="l"/>
            <a:pathLst>
              <a:path h="15865163" w="7958006">
                <a:moveTo>
                  <a:pt x="0" y="15865163"/>
                </a:moveTo>
                <a:lnTo>
                  <a:pt x="7958006" y="15865163"/>
                </a:lnTo>
                <a:lnTo>
                  <a:pt x="7958006" y="0"/>
                </a:lnTo>
                <a:lnTo>
                  <a:pt x="0" y="0"/>
                </a:lnTo>
                <a:lnTo>
                  <a:pt x="0" y="15865163"/>
                </a:lnTo>
                <a:close/>
              </a:path>
            </a:pathLst>
          </a:custGeom>
          <a:blipFill>
            <a:blip r:embed="rId4">
              <a:alphaModFix amt="70000"/>
            </a:blip>
            <a:stretch>
              <a:fillRect l="-40051" t="0" r="0" b="0"/>
            </a:stretch>
          </a:blipFill>
        </p:spPr>
      </p:sp>
      <p:sp>
        <p:nvSpPr>
          <p:cNvPr name="Freeform 8" id="8"/>
          <p:cNvSpPr/>
          <p:nvPr/>
        </p:nvSpPr>
        <p:spPr>
          <a:xfrm flipH="true" flipV="true" rot="-7529188">
            <a:off x="-5531167" y="498923"/>
            <a:ext cx="9639100" cy="9470416"/>
          </a:xfrm>
          <a:custGeom>
            <a:avLst/>
            <a:gdLst/>
            <a:ahLst/>
            <a:cxnLst/>
            <a:rect r="r" b="b" t="t" l="l"/>
            <a:pathLst>
              <a:path h="9470416" w="9639100">
                <a:moveTo>
                  <a:pt x="9639100" y="9470415"/>
                </a:moveTo>
                <a:lnTo>
                  <a:pt x="0" y="9470415"/>
                </a:lnTo>
                <a:lnTo>
                  <a:pt x="0" y="0"/>
                </a:lnTo>
                <a:lnTo>
                  <a:pt x="9639100" y="0"/>
                </a:lnTo>
                <a:lnTo>
                  <a:pt x="9639100" y="9470415"/>
                </a:lnTo>
                <a:close/>
              </a:path>
            </a:pathLst>
          </a:custGeom>
          <a:blipFill>
            <a:blip r:embed="rId5"/>
            <a:stretch>
              <a:fillRect l="0" t="0" r="0" b="0"/>
            </a:stretch>
          </a:blipFill>
        </p:spPr>
      </p:sp>
      <p:sp>
        <p:nvSpPr>
          <p:cNvPr name="Freeform 9" id="9"/>
          <p:cNvSpPr/>
          <p:nvPr/>
        </p:nvSpPr>
        <p:spPr>
          <a:xfrm flipH="true" flipV="false" rot="0">
            <a:off x="6033826" y="3374740"/>
            <a:ext cx="5838444" cy="1262588"/>
          </a:xfrm>
          <a:custGeom>
            <a:avLst/>
            <a:gdLst/>
            <a:ahLst/>
            <a:cxnLst/>
            <a:rect r="r" b="b" t="t" l="l"/>
            <a:pathLst>
              <a:path h="1262588" w="5838444">
                <a:moveTo>
                  <a:pt x="5838444" y="0"/>
                </a:moveTo>
                <a:lnTo>
                  <a:pt x="0" y="0"/>
                </a:lnTo>
                <a:lnTo>
                  <a:pt x="0" y="1262588"/>
                </a:lnTo>
                <a:lnTo>
                  <a:pt x="5838444" y="1262588"/>
                </a:lnTo>
                <a:lnTo>
                  <a:pt x="5838444" y="0"/>
                </a:lnTo>
                <a:close/>
              </a:path>
            </a:pathLst>
          </a:custGeom>
          <a:blipFill>
            <a:blip r:embed="rId6"/>
            <a:stretch>
              <a:fillRect l="0" t="-37731" r="0" b="-20068"/>
            </a:stretch>
          </a:blipFill>
        </p:spPr>
      </p:sp>
      <p:sp>
        <p:nvSpPr>
          <p:cNvPr name="Freeform 10" id="10"/>
          <p:cNvSpPr/>
          <p:nvPr/>
        </p:nvSpPr>
        <p:spPr>
          <a:xfrm flipH="false" flipV="false" rot="690369">
            <a:off x="16712669" y="3561005"/>
            <a:ext cx="1093262" cy="977103"/>
          </a:xfrm>
          <a:custGeom>
            <a:avLst/>
            <a:gdLst/>
            <a:ahLst/>
            <a:cxnLst/>
            <a:rect r="r" b="b" t="t" l="l"/>
            <a:pathLst>
              <a:path h="977103" w="1093262">
                <a:moveTo>
                  <a:pt x="0" y="0"/>
                </a:moveTo>
                <a:lnTo>
                  <a:pt x="1093262" y="0"/>
                </a:lnTo>
                <a:lnTo>
                  <a:pt x="1093262" y="977103"/>
                </a:lnTo>
                <a:lnTo>
                  <a:pt x="0" y="977103"/>
                </a:lnTo>
                <a:lnTo>
                  <a:pt x="0" y="0"/>
                </a:lnTo>
                <a:close/>
              </a:path>
            </a:pathLst>
          </a:custGeom>
          <a:blipFill>
            <a:blip r:embed="rId7"/>
            <a:stretch>
              <a:fillRect l="0" t="0" r="0" b="0"/>
            </a:stretch>
          </a:blipFill>
        </p:spPr>
      </p:sp>
      <p:sp>
        <p:nvSpPr>
          <p:cNvPr name="Freeform 11" id="11"/>
          <p:cNvSpPr/>
          <p:nvPr/>
        </p:nvSpPr>
        <p:spPr>
          <a:xfrm flipH="true" flipV="false" rot="-314755">
            <a:off x="1071079" y="3214652"/>
            <a:ext cx="1093262" cy="977103"/>
          </a:xfrm>
          <a:custGeom>
            <a:avLst/>
            <a:gdLst/>
            <a:ahLst/>
            <a:cxnLst/>
            <a:rect r="r" b="b" t="t" l="l"/>
            <a:pathLst>
              <a:path h="977103" w="1093262">
                <a:moveTo>
                  <a:pt x="1093262" y="0"/>
                </a:moveTo>
                <a:lnTo>
                  <a:pt x="0" y="0"/>
                </a:lnTo>
                <a:lnTo>
                  <a:pt x="0" y="977103"/>
                </a:lnTo>
                <a:lnTo>
                  <a:pt x="1093262" y="977103"/>
                </a:lnTo>
                <a:lnTo>
                  <a:pt x="1093262" y="0"/>
                </a:lnTo>
                <a:close/>
              </a:path>
            </a:pathLst>
          </a:custGeom>
          <a:blipFill>
            <a:blip r:embed="rId7"/>
            <a:stretch>
              <a:fillRect l="0" t="0" r="0" b="0"/>
            </a:stretch>
          </a:blipFill>
        </p:spPr>
      </p:sp>
      <p:sp>
        <p:nvSpPr>
          <p:cNvPr name="Freeform 12" id="12"/>
          <p:cNvSpPr/>
          <p:nvPr/>
        </p:nvSpPr>
        <p:spPr>
          <a:xfrm flipH="false" flipV="false" rot="-155342">
            <a:off x="1511243" y="6409387"/>
            <a:ext cx="945956" cy="1087306"/>
          </a:xfrm>
          <a:custGeom>
            <a:avLst/>
            <a:gdLst/>
            <a:ahLst/>
            <a:cxnLst/>
            <a:rect r="r" b="b" t="t" l="l"/>
            <a:pathLst>
              <a:path h="1087306" w="945956">
                <a:moveTo>
                  <a:pt x="0" y="0"/>
                </a:moveTo>
                <a:lnTo>
                  <a:pt x="945956" y="0"/>
                </a:lnTo>
                <a:lnTo>
                  <a:pt x="945956" y="1087306"/>
                </a:lnTo>
                <a:lnTo>
                  <a:pt x="0" y="10873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1229341">
            <a:off x="16120251" y="2831087"/>
            <a:ext cx="945956" cy="1087306"/>
          </a:xfrm>
          <a:custGeom>
            <a:avLst/>
            <a:gdLst/>
            <a:ahLst/>
            <a:cxnLst/>
            <a:rect r="r" b="b" t="t" l="l"/>
            <a:pathLst>
              <a:path h="1087306" w="945956">
                <a:moveTo>
                  <a:pt x="0" y="0"/>
                </a:moveTo>
                <a:lnTo>
                  <a:pt x="945956" y="0"/>
                </a:lnTo>
                <a:lnTo>
                  <a:pt x="945956" y="1087306"/>
                </a:lnTo>
                <a:lnTo>
                  <a:pt x="0" y="10873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6189571" y="3512703"/>
            <a:ext cx="5565054" cy="832637"/>
          </a:xfrm>
          <a:prstGeom prst="rect">
            <a:avLst/>
          </a:prstGeom>
        </p:spPr>
        <p:txBody>
          <a:bodyPr anchor="t" rtlCol="false" tIns="0" lIns="0" bIns="0" rIns="0">
            <a:spAutoFit/>
          </a:bodyPr>
          <a:lstStyle/>
          <a:p>
            <a:pPr algn="ctr">
              <a:lnSpc>
                <a:spcPts val="5945"/>
              </a:lnSpc>
            </a:pPr>
            <a:r>
              <a:rPr lang="en-US" sz="4246" spc="212">
                <a:solidFill>
                  <a:srgbClr val="7A587B"/>
                </a:solidFill>
                <a:latin typeface="Jua"/>
              </a:rPr>
              <a:t>Kalfi Aqsol Pratama</a:t>
            </a:r>
          </a:p>
        </p:txBody>
      </p:sp>
      <p:sp>
        <p:nvSpPr>
          <p:cNvPr name="TextBox 15" id="15"/>
          <p:cNvSpPr txBox="true"/>
          <p:nvPr/>
        </p:nvSpPr>
        <p:spPr>
          <a:xfrm rot="0">
            <a:off x="3206212" y="964199"/>
            <a:ext cx="12753666" cy="1643051"/>
          </a:xfrm>
          <a:prstGeom prst="rect">
            <a:avLst/>
          </a:prstGeom>
        </p:spPr>
        <p:txBody>
          <a:bodyPr anchor="t" rtlCol="false" tIns="0" lIns="0" bIns="0" rIns="0">
            <a:spAutoFit/>
          </a:bodyPr>
          <a:lstStyle/>
          <a:p>
            <a:pPr algn="ctr">
              <a:lnSpc>
                <a:spcPts val="12764"/>
              </a:lnSpc>
            </a:pPr>
            <a:r>
              <a:rPr lang="en-US" sz="9117">
                <a:solidFill>
                  <a:srgbClr val="C3545B"/>
                </a:solidFill>
                <a:latin typeface="Brasika"/>
              </a:rPr>
              <a:t>Anggota Kelompok</a:t>
            </a:r>
          </a:p>
        </p:txBody>
      </p:sp>
      <p:sp>
        <p:nvSpPr>
          <p:cNvPr name="Freeform 16" id="16"/>
          <p:cNvSpPr/>
          <p:nvPr/>
        </p:nvSpPr>
        <p:spPr>
          <a:xfrm flipH="true" flipV="false" rot="0">
            <a:off x="6052876" y="5125989"/>
            <a:ext cx="5838444" cy="1262588"/>
          </a:xfrm>
          <a:custGeom>
            <a:avLst/>
            <a:gdLst/>
            <a:ahLst/>
            <a:cxnLst/>
            <a:rect r="r" b="b" t="t" l="l"/>
            <a:pathLst>
              <a:path h="1262588" w="5838444">
                <a:moveTo>
                  <a:pt x="5838444" y="0"/>
                </a:moveTo>
                <a:lnTo>
                  <a:pt x="0" y="0"/>
                </a:lnTo>
                <a:lnTo>
                  <a:pt x="0" y="1262588"/>
                </a:lnTo>
                <a:lnTo>
                  <a:pt x="5838444" y="1262588"/>
                </a:lnTo>
                <a:lnTo>
                  <a:pt x="5838444" y="0"/>
                </a:lnTo>
                <a:close/>
              </a:path>
            </a:pathLst>
          </a:custGeom>
          <a:blipFill>
            <a:blip r:embed="rId6"/>
            <a:stretch>
              <a:fillRect l="0" t="-37731" r="0" b="-20068"/>
            </a:stretch>
          </a:blipFill>
        </p:spPr>
      </p:sp>
      <p:sp>
        <p:nvSpPr>
          <p:cNvPr name="TextBox 17" id="17"/>
          <p:cNvSpPr txBox="true"/>
          <p:nvPr/>
        </p:nvSpPr>
        <p:spPr>
          <a:xfrm rot="0">
            <a:off x="6189571" y="5245714"/>
            <a:ext cx="5565054" cy="832637"/>
          </a:xfrm>
          <a:prstGeom prst="rect">
            <a:avLst/>
          </a:prstGeom>
        </p:spPr>
        <p:txBody>
          <a:bodyPr anchor="t" rtlCol="false" tIns="0" lIns="0" bIns="0" rIns="0">
            <a:spAutoFit/>
          </a:bodyPr>
          <a:lstStyle/>
          <a:p>
            <a:pPr algn="ctr">
              <a:lnSpc>
                <a:spcPts val="5945"/>
              </a:lnSpc>
            </a:pPr>
            <a:r>
              <a:rPr lang="en-US" sz="4246" spc="212">
                <a:solidFill>
                  <a:srgbClr val="7A587B"/>
                </a:solidFill>
                <a:latin typeface="Jua"/>
              </a:rPr>
              <a:t>Aysetu Sindana M.K</a:t>
            </a:r>
          </a:p>
        </p:txBody>
      </p:sp>
      <p:sp>
        <p:nvSpPr>
          <p:cNvPr name="Freeform 18" id="18"/>
          <p:cNvSpPr/>
          <p:nvPr/>
        </p:nvSpPr>
        <p:spPr>
          <a:xfrm flipH="true" flipV="false" rot="0">
            <a:off x="6033826" y="6666089"/>
            <a:ext cx="5838444" cy="1262588"/>
          </a:xfrm>
          <a:custGeom>
            <a:avLst/>
            <a:gdLst/>
            <a:ahLst/>
            <a:cxnLst/>
            <a:rect r="r" b="b" t="t" l="l"/>
            <a:pathLst>
              <a:path h="1262588" w="5838444">
                <a:moveTo>
                  <a:pt x="5838444" y="0"/>
                </a:moveTo>
                <a:lnTo>
                  <a:pt x="0" y="0"/>
                </a:lnTo>
                <a:lnTo>
                  <a:pt x="0" y="1262588"/>
                </a:lnTo>
                <a:lnTo>
                  <a:pt x="5838444" y="1262588"/>
                </a:lnTo>
                <a:lnTo>
                  <a:pt x="5838444" y="0"/>
                </a:lnTo>
                <a:close/>
              </a:path>
            </a:pathLst>
          </a:custGeom>
          <a:blipFill>
            <a:blip r:embed="rId6"/>
            <a:stretch>
              <a:fillRect l="0" t="-37731" r="0" b="-20068"/>
            </a:stretch>
          </a:blipFill>
        </p:spPr>
      </p:sp>
      <p:sp>
        <p:nvSpPr>
          <p:cNvPr name="TextBox 19" id="19"/>
          <p:cNvSpPr txBox="true"/>
          <p:nvPr/>
        </p:nvSpPr>
        <p:spPr>
          <a:xfrm rot="0">
            <a:off x="6189571" y="6785814"/>
            <a:ext cx="5565054" cy="832637"/>
          </a:xfrm>
          <a:prstGeom prst="rect">
            <a:avLst/>
          </a:prstGeom>
        </p:spPr>
        <p:txBody>
          <a:bodyPr anchor="t" rtlCol="false" tIns="0" lIns="0" bIns="0" rIns="0">
            <a:spAutoFit/>
          </a:bodyPr>
          <a:lstStyle/>
          <a:p>
            <a:pPr algn="ctr">
              <a:lnSpc>
                <a:spcPts val="5945"/>
              </a:lnSpc>
            </a:pPr>
            <a:r>
              <a:rPr lang="en-US" sz="4246" spc="212">
                <a:solidFill>
                  <a:srgbClr val="7A587B"/>
                </a:solidFill>
                <a:latin typeface="Jua"/>
              </a:rPr>
              <a:t>Davit Irawan</a:t>
            </a:r>
          </a:p>
        </p:txBody>
      </p:sp>
      <p:sp>
        <p:nvSpPr>
          <p:cNvPr name="Freeform 20" id="20"/>
          <p:cNvSpPr/>
          <p:nvPr/>
        </p:nvSpPr>
        <p:spPr>
          <a:xfrm flipH="true" flipV="false" rot="0">
            <a:off x="6033826" y="8233477"/>
            <a:ext cx="5838444" cy="1185466"/>
          </a:xfrm>
          <a:custGeom>
            <a:avLst/>
            <a:gdLst/>
            <a:ahLst/>
            <a:cxnLst/>
            <a:rect r="r" b="b" t="t" l="l"/>
            <a:pathLst>
              <a:path h="1185466" w="5838444">
                <a:moveTo>
                  <a:pt x="5838444" y="0"/>
                </a:moveTo>
                <a:lnTo>
                  <a:pt x="0" y="0"/>
                </a:lnTo>
                <a:lnTo>
                  <a:pt x="0" y="1185466"/>
                </a:lnTo>
                <a:lnTo>
                  <a:pt x="5838444" y="1185466"/>
                </a:lnTo>
                <a:lnTo>
                  <a:pt x="5838444" y="0"/>
                </a:lnTo>
                <a:close/>
              </a:path>
            </a:pathLst>
          </a:custGeom>
          <a:blipFill>
            <a:blip r:embed="rId6"/>
            <a:stretch>
              <a:fillRect l="0" t="-49024" r="0" b="-19041"/>
            </a:stretch>
          </a:blipFill>
        </p:spPr>
      </p:sp>
      <p:sp>
        <p:nvSpPr>
          <p:cNvPr name="TextBox 21" id="21"/>
          <p:cNvSpPr txBox="true"/>
          <p:nvPr/>
        </p:nvSpPr>
        <p:spPr>
          <a:xfrm rot="0">
            <a:off x="6189571" y="8314641"/>
            <a:ext cx="5565054" cy="832637"/>
          </a:xfrm>
          <a:prstGeom prst="rect">
            <a:avLst/>
          </a:prstGeom>
        </p:spPr>
        <p:txBody>
          <a:bodyPr anchor="t" rtlCol="false" tIns="0" lIns="0" bIns="0" rIns="0">
            <a:spAutoFit/>
          </a:bodyPr>
          <a:lstStyle/>
          <a:p>
            <a:pPr algn="ctr">
              <a:lnSpc>
                <a:spcPts val="5945"/>
              </a:lnSpc>
            </a:pPr>
            <a:r>
              <a:rPr lang="en-US" sz="4246" spc="212">
                <a:solidFill>
                  <a:srgbClr val="7A587B"/>
                </a:solidFill>
                <a:latin typeface="Jua"/>
              </a:rPr>
              <a:t>Prasiske Dea Veriani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1818653">
            <a:off x="-4418251" y="274862"/>
            <a:ext cx="7591763" cy="4424305"/>
          </a:xfrm>
          <a:custGeom>
            <a:avLst/>
            <a:gdLst/>
            <a:ahLst/>
            <a:cxnLst/>
            <a:rect r="r" b="b" t="t" l="l"/>
            <a:pathLst>
              <a:path h="4424305" w="7591763">
                <a:moveTo>
                  <a:pt x="0" y="0"/>
                </a:moveTo>
                <a:lnTo>
                  <a:pt x="7591763" y="0"/>
                </a:lnTo>
                <a:lnTo>
                  <a:pt x="7591763" y="4424305"/>
                </a:lnTo>
                <a:lnTo>
                  <a:pt x="0" y="4424305"/>
                </a:lnTo>
                <a:lnTo>
                  <a:pt x="0" y="0"/>
                </a:lnTo>
                <a:close/>
              </a:path>
            </a:pathLst>
          </a:custGeom>
          <a:blipFill>
            <a:blip r:embed="rId3">
              <a:extLst>
                <a:ext uri="{96DAC541-7B7A-43D3-8B79-37D633B846F1}">
                  <asvg:svgBlip xmlns:asvg="http://schemas.microsoft.com/office/drawing/2016/SVG/main" r:embed="rId4"/>
                </a:ext>
              </a:extLst>
            </a:blip>
            <a:stretch>
              <a:fillRect l="0" t="0" r="0" b="-77591"/>
            </a:stretch>
          </a:blipFill>
        </p:spPr>
      </p:sp>
      <p:sp>
        <p:nvSpPr>
          <p:cNvPr name="Freeform 4" id="4"/>
          <p:cNvSpPr/>
          <p:nvPr/>
        </p:nvSpPr>
        <p:spPr>
          <a:xfrm flipH="false" flipV="true" rot="-1398427">
            <a:off x="-3875218" y="-3100977"/>
            <a:ext cx="7427338" cy="7297360"/>
          </a:xfrm>
          <a:custGeom>
            <a:avLst/>
            <a:gdLst/>
            <a:ahLst/>
            <a:cxnLst/>
            <a:rect r="r" b="b" t="t" l="l"/>
            <a:pathLst>
              <a:path h="7297360" w="7427338">
                <a:moveTo>
                  <a:pt x="0" y="7297360"/>
                </a:moveTo>
                <a:lnTo>
                  <a:pt x="7427338" y="7297360"/>
                </a:lnTo>
                <a:lnTo>
                  <a:pt x="7427338" y="0"/>
                </a:lnTo>
                <a:lnTo>
                  <a:pt x="0" y="0"/>
                </a:lnTo>
                <a:lnTo>
                  <a:pt x="0" y="7297360"/>
                </a:lnTo>
                <a:close/>
              </a:path>
            </a:pathLst>
          </a:custGeom>
          <a:blipFill>
            <a:blip r:embed="rId5"/>
            <a:stretch>
              <a:fillRect l="0" t="0" r="0" b="0"/>
            </a:stretch>
          </a:blipFill>
        </p:spPr>
      </p:sp>
      <p:sp>
        <p:nvSpPr>
          <p:cNvPr name="Freeform 5" id="5"/>
          <p:cNvSpPr/>
          <p:nvPr/>
        </p:nvSpPr>
        <p:spPr>
          <a:xfrm flipH="false" flipV="true" rot="9457674">
            <a:off x="11312620" y="-1299704"/>
            <a:ext cx="5904507" cy="12886409"/>
          </a:xfrm>
          <a:custGeom>
            <a:avLst/>
            <a:gdLst/>
            <a:ahLst/>
            <a:cxnLst/>
            <a:rect r="r" b="b" t="t" l="l"/>
            <a:pathLst>
              <a:path h="12886409" w="5904507">
                <a:moveTo>
                  <a:pt x="0" y="12886408"/>
                </a:moveTo>
                <a:lnTo>
                  <a:pt x="5904507" y="12886408"/>
                </a:lnTo>
                <a:lnTo>
                  <a:pt x="5904507" y="0"/>
                </a:lnTo>
                <a:lnTo>
                  <a:pt x="0" y="0"/>
                </a:lnTo>
                <a:lnTo>
                  <a:pt x="0" y="12886408"/>
                </a:lnTo>
                <a:close/>
              </a:path>
            </a:pathLst>
          </a:custGeom>
          <a:blipFill>
            <a:blip r:embed="rId6">
              <a:alphaModFix amt="70000"/>
            </a:blip>
            <a:stretch>
              <a:fillRect l="-53318" t="0" r="0" b="0"/>
            </a:stretch>
          </a:blipFill>
        </p:spPr>
      </p:sp>
      <p:sp>
        <p:nvSpPr>
          <p:cNvPr name="Freeform 6" id="6"/>
          <p:cNvSpPr/>
          <p:nvPr/>
        </p:nvSpPr>
        <p:spPr>
          <a:xfrm flipH="false" flipV="true" rot="5704451">
            <a:off x="10484910" y="2684508"/>
            <a:ext cx="12965570" cy="6531565"/>
          </a:xfrm>
          <a:custGeom>
            <a:avLst/>
            <a:gdLst/>
            <a:ahLst/>
            <a:cxnLst/>
            <a:rect r="r" b="b" t="t" l="l"/>
            <a:pathLst>
              <a:path h="6531565" w="12965570">
                <a:moveTo>
                  <a:pt x="0" y="6531565"/>
                </a:moveTo>
                <a:lnTo>
                  <a:pt x="12965569" y="6531565"/>
                </a:lnTo>
                <a:lnTo>
                  <a:pt x="12965569" y="0"/>
                </a:lnTo>
                <a:lnTo>
                  <a:pt x="0" y="0"/>
                </a:lnTo>
                <a:lnTo>
                  <a:pt x="0" y="6531565"/>
                </a:lnTo>
                <a:close/>
              </a:path>
            </a:pathLst>
          </a:custGeom>
          <a:blipFill>
            <a:blip r:embed="rId7"/>
            <a:stretch>
              <a:fillRect l="0" t="0" r="0" b="-114891"/>
            </a:stretch>
          </a:blipFill>
        </p:spPr>
      </p:sp>
      <p:sp>
        <p:nvSpPr>
          <p:cNvPr name="Freeform 7" id="7"/>
          <p:cNvSpPr/>
          <p:nvPr/>
        </p:nvSpPr>
        <p:spPr>
          <a:xfrm flipH="false" flipV="false" rot="0">
            <a:off x="11685280" y="1704671"/>
            <a:ext cx="5864699" cy="7296670"/>
          </a:xfrm>
          <a:custGeom>
            <a:avLst/>
            <a:gdLst/>
            <a:ahLst/>
            <a:cxnLst/>
            <a:rect r="r" b="b" t="t" l="l"/>
            <a:pathLst>
              <a:path h="7296670" w="5864699">
                <a:moveTo>
                  <a:pt x="0" y="0"/>
                </a:moveTo>
                <a:lnTo>
                  <a:pt x="5864699" y="0"/>
                </a:lnTo>
                <a:lnTo>
                  <a:pt x="5864699" y="7296670"/>
                </a:lnTo>
                <a:lnTo>
                  <a:pt x="0" y="729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8" id="8"/>
          <p:cNvPicPr>
            <a:picLocks noChangeAspect="true"/>
          </p:cNvPicPr>
          <p:nvPr/>
        </p:nvPicPr>
        <p:blipFill>
          <a:blip r:embed="rId10"/>
          <a:stretch>
            <a:fillRect/>
          </a:stretch>
        </p:blipFill>
        <p:spPr>
          <a:xfrm rot="0">
            <a:off x="11915753" y="2058447"/>
            <a:ext cx="4698240" cy="6259808"/>
          </a:xfrm>
          <a:prstGeom prst="rect">
            <a:avLst/>
          </a:prstGeom>
        </p:spPr>
      </p:pic>
      <p:grpSp>
        <p:nvGrpSpPr>
          <p:cNvPr name="Group 9" id="9"/>
          <p:cNvGrpSpPr/>
          <p:nvPr/>
        </p:nvGrpSpPr>
        <p:grpSpPr>
          <a:xfrm rot="0">
            <a:off x="3110302" y="3542277"/>
            <a:ext cx="4843600" cy="801523"/>
            <a:chOff x="0" y="0"/>
            <a:chExt cx="994608" cy="164589"/>
          </a:xfrm>
        </p:grpSpPr>
        <p:sp>
          <p:nvSpPr>
            <p:cNvPr name="Freeform 10" id="10"/>
            <p:cNvSpPr/>
            <p:nvPr/>
          </p:nvSpPr>
          <p:spPr>
            <a:xfrm flipH="false" flipV="false" rot="0">
              <a:off x="0" y="0"/>
              <a:ext cx="994608" cy="164589"/>
            </a:xfrm>
            <a:custGeom>
              <a:avLst/>
              <a:gdLst/>
              <a:ahLst/>
              <a:cxnLst/>
              <a:rect r="r" b="b" t="t" l="l"/>
              <a:pathLst>
                <a:path h="164589" w="994608">
                  <a:moveTo>
                    <a:pt x="82294" y="0"/>
                  </a:moveTo>
                  <a:lnTo>
                    <a:pt x="912314" y="0"/>
                  </a:lnTo>
                  <a:cubicBezTo>
                    <a:pt x="957764" y="0"/>
                    <a:pt x="994608" y="36844"/>
                    <a:pt x="994608" y="82294"/>
                  </a:cubicBezTo>
                  <a:lnTo>
                    <a:pt x="994608" y="82294"/>
                  </a:lnTo>
                  <a:cubicBezTo>
                    <a:pt x="994608" y="127744"/>
                    <a:pt x="957764" y="164589"/>
                    <a:pt x="912314" y="164589"/>
                  </a:cubicBezTo>
                  <a:lnTo>
                    <a:pt x="82294" y="164589"/>
                  </a:lnTo>
                  <a:cubicBezTo>
                    <a:pt x="36844" y="164589"/>
                    <a:pt x="0" y="127744"/>
                    <a:pt x="0" y="82294"/>
                  </a:cubicBezTo>
                  <a:lnTo>
                    <a:pt x="0" y="82294"/>
                  </a:lnTo>
                  <a:cubicBezTo>
                    <a:pt x="0" y="36844"/>
                    <a:pt x="36844" y="0"/>
                    <a:pt x="82294" y="0"/>
                  </a:cubicBezTo>
                  <a:close/>
                </a:path>
              </a:pathLst>
            </a:custGeom>
            <a:solidFill>
              <a:srgbClr val="FF8E95"/>
            </a:solidFill>
            <a:ln cap="rnd">
              <a:noFill/>
              <a:prstDash val="solid"/>
              <a:round/>
            </a:ln>
          </p:spPr>
        </p:sp>
        <p:sp>
          <p:nvSpPr>
            <p:cNvPr name="TextBox 11" id="11"/>
            <p:cNvSpPr txBox="true"/>
            <p:nvPr/>
          </p:nvSpPr>
          <p:spPr>
            <a:xfrm>
              <a:off x="0" y="-76200"/>
              <a:ext cx="994608" cy="240789"/>
            </a:xfrm>
            <a:prstGeom prst="rect">
              <a:avLst/>
            </a:prstGeom>
          </p:spPr>
          <p:txBody>
            <a:bodyPr anchor="ctr" rtlCol="false" tIns="59061" lIns="59061" bIns="59061" rIns="59061"/>
            <a:lstStyle/>
            <a:p>
              <a:pPr algn="ctr">
                <a:lnSpc>
                  <a:spcPts val="2659"/>
                </a:lnSpc>
              </a:pPr>
            </a:p>
          </p:txBody>
        </p:sp>
      </p:grpSp>
      <p:sp>
        <p:nvSpPr>
          <p:cNvPr name="Freeform 12" id="12"/>
          <p:cNvSpPr/>
          <p:nvPr/>
        </p:nvSpPr>
        <p:spPr>
          <a:xfrm flipH="false" flipV="false" rot="0">
            <a:off x="3207572" y="4437835"/>
            <a:ext cx="7445398" cy="1807423"/>
          </a:xfrm>
          <a:custGeom>
            <a:avLst/>
            <a:gdLst/>
            <a:ahLst/>
            <a:cxnLst/>
            <a:rect r="r" b="b" t="t" l="l"/>
            <a:pathLst>
              <a:path h="1807423" w="7445398">
                <a:moveTo>
                  <a:pt x="0" y="0"/>
                </a:moveTo>
                <a:lnTo>
                  <a:pt x="7445398" y="0"/>
                </a:lnTo>
                <a:lnTo>
                  <a:pt x="7445398" y="1807423"/>
                </a:lnTo>
                <a:lnTo>
                  <a:pt x="0" y="1807423"/>
                </a:lnTo>
                <a:lnTo>
                  <a:pt x="0" y="0"/>
                </a:lnTo>
                <a:close/>
              </a:path>
            </a:pathLst>
          </a:custGeom>
          <a:blipFill>
            <a:blip r:embed="rId11">
              <a:extLst>
                <a:ext uri="{96DAC541-7B7A-43D3-8B79-37D633B846F1}">
                  <asvg:svgBlip xmlns:asvg="http://schemas.microsoft.com/office/drawing/2016/SVG/main" r:embed="rId12"/>
                </a:ext>
              </a:extLst>
            </a:blip>
            <a:stretch>
              <a:fillRect l="-1260" t="-13271" r="-1092" b="-23182"/>
            </a:stretch>
          </a:blipFill>
        </p:spPr>
      </p:sp>
      <p:grpSp>
        <p:nvGrpSpPr>
          <p:cNvPr name="Group 13" id="13"/>
          <p:cNvGrpSpPr/>
          <p:nvPr/>
        </p:nvGrpSpPr>
        <p:grpSpPr>
          <a:xfrm rot="0">
            <a:off x="3110302" y="6578900"/>
            <a:ext cx="4843600" cy="801523"/>
            <a:chOff x="0" y="0"/>
            <a:chExt cx="994608" cy="164589"/>
          </a:xfrm>
        </p:grpSpPr>
        <p:sp>
          <p:nvSpPr>
            <p:cNvPr name="Freeform 14" id="14"/>
            <p:cNvSpPr/>
            <p:nvPr/>
          </p:nvSpPr>
          <p:spPr>
            <a:xfrm flipH="false" flipV="false" rot="0">
              <a:off x="0" y="0"/>
              <a:ext cx="994608" cy="164589"/>
            </a:xfrm>
            <a:custGeom>
              <a:avLst/>
              <a:gdLst/>
              <a:ahLst/>
              <a:cxnLst/>
              <a:rect r="r" b="b" t="t" l="l"/>
              <a:pathLst>
                <a:path h="164589" w="994608">
                  <a:moveTo>
                    <a:pt x="82294" y="0"/>
                  </a:moveTo>
                  <a:lnTo>
                    <a:pt x="912314" y="0"/>
                  </a:lnTo>
                  <a:cubicBezTo>
                    <a:pt x="957764" y="0"/>
                    <a:pt x="994608" y="36844"/>
                    <a:pt x="994608" y="82294"/>
                  </a:cubicBezTo>
                  <a:lnTo>
                    <a:pt x="994608" y="82294"/>
                  </a:lnTo>
                  <a:cubicBezTo>
                    <a:pt x="994608" y="127744"/>
                    <a:pt x="957764" y="164589"/>
                    <a:pt x="912314" y="164589"/>
                  </a:cubicBezTo>
                  <a:lnTo>
                    <a:pt x="82294" y="164589"/>
                  </a:lnTo>
                  <a:cubicBezTo>
                    <a:pt x="36844" y="164589"/>
                    <a:pt x="0" y="127744"/>
                    <a:pt x="0" y="82294"/>
                  </a:cubicBezTo>
                  <a:lnTo>
                    <a:pt x="0" y="82294"/>
                  </a:lnTo>
                  <a:cubicBezTo>
                    <a:pt x="0" y="36844"/>
                    <a:pt x="36844" y="0"/>
                    <a:pt x="82294" y="0"/>
                  </a:cubicBezTo>
                  <a:close/>
                </a:path>
              </a:pathLst>
            </a:custGeom>
            <a:solidFill>
              <a:srgbClr val="FF8E95"/>
            </a:solidFill>
            <a:ln cap="rnd">
              <a:noFill/>
              <a:prstDash val="solid"/>
              <a:round/>
            </a:ln>
          </p:spPr>
        </p:sp>
        <p:sp>
          <p:nvSpPr>
            <p:cNvPr name="TextBox 15" id="15"/>
            <p:cNvSpPr txBox="true"/>
            <p:nvPr/>
          </p:nvSpPr>
          <p:spPr>
            <a:xfrm>
              <a:off x="0" y="-76200"/>
              <a:ext cx="994608" cy="240789"/>
            </a:xfrm>
            <a:prstGeom prst="rect">
              <a:avLst/>
            </a:prstGeom>
          </p:spPr>
          <p:txBody>
            <a:bodyPr anchor="ctr" rtlCol="false" tIns="59061" lIns="59061" bIns="59061" rIns="59061"/>
            <a:lstStyle/>
            <a:p>
              <a:pPr algn="ctr">
                <a:lnSpc>
                  <a:spcPts val="2659"/>
                </a:lnSpc>
              </a:pPr>
            </a:p>
          </p:txBody>
        </p:sp>
      </p:grpSp>
      <p:sp>
        <p:nvSpPr>
          <p:cNvPr name="Freeform 16" id="16"/>
          <p:cNvSpPr/>
          <p:nvPr/>
        </p:nvSpPr>
        <p:spPr>
          <a:xfrm flipH="false" flipV="false" rot="0">
            <a:off x="3207572" y="7517552"/>
            <a:ext cx="7445398" cy="1807423"/>
          </a:xfrm>
          <a:custGeom>
            <a:avLst/>
            <a:gdLst/>
            <a:ahLst/>
            <a:cxnLst/>
            <a:rect r="r" b="b" t="t" l="l"/>
            <a:pathLst>
              <a:path h="1807423" w="7445398">
                <a:moveTo>
                  <a:pt x="0" y="0"/>
                </a:moveTo>
                <a:lnTo>
                  <a:pt x="7445398" y="0"/>
                </a:lnTo>
                <a:lnTo>
                  <a:pt x="7445398" y="1807423"/>
                </a:lnTo>
                <a:lnTo>
                  <a:pt x="0" y="1807423"/>
                </a:lnTo>
                <a:lnTo>
                  <a:pt x="0" y="0"/>
                </a:lnTo>
                <a:close/>
              </a:path>
            </a:pathLst>
          </a:custGeom>
          <a:blipFill>
            <a:blip r:embed="rId11">
              <a:extLst>
                <a:ext uri="{96DAC541-7B7A-43D3-8B79-37D633B846F1}">
                  <asvg:svgBlip xmlns:asvg="http://schemas.microsoft.com/office/drawing/2016/SVG/main" r:embed="rId12"/>
                </a:ext>
              </a:extLst>
            </a:blip>
            <a:stretch>
              <a:fillRect l="-1260" t="-13271" r="-1092" b="-23182"/>
            </a:stretch>
          </a:blipFill>
        </p:spPr>
      </p:sp>
      <p:grpSp>
        <p:nvGrpSpPr>
          <p:cNvPr name="Group 17" id="17"/>
          <p:cNvGrpSpPr/>
          <p:nvPr/>
        </p:nvGrpSpPr>
        <p:grpSpPr>
          <a:xfrm rot="0">
            <a:off x="1614050" y="3300055"/>
            <a:ext cx="1285966" cy="128596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E7C1"/>
            </a:solidFill>
          </p:spPr>
        </p:sp>
        <p:sp>
          <p:nvSpPr>
            <p:cNvPr name="TextBox 19" id="19"/>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grpSp>
        <p:nvGrpSpPr>
          <p:cNvPr name="Group 20" id="20"/>
          <p:cNvGrpSpPr/>
          <p:nvPr/>
        </p:nvGrpSpPr>
        <p:grpSpPr>
          <a:xfrm rot="0">
            <a:off x="1844122" y="3542277"/>
            <a:ext cx="825823" cy="82582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7F4F2"/>
            </a:solidFill>
          </p:spPr>
        </p:sp>
        <p:sp>
          <p:nvSpPr>
            <p:cNvPr name="TextBox 22" id="22"/>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grpSp>
        <p:nvGrpSpPr>
          <p:cNvPr name="Group 23" id="23"/>
          <p:cNvGrpSpPr/>
          <p:nvPr/>
        </p:nvGrpSpPr>
        <p:grpSpPr>
          <a:xfrm rot="0">
            <a:off x="2027978" y="3726133"/>
            <a:ext cx="458111" cy="45811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2AAAE"/>
            </a:solidFill>
          </p:spPr>
        </p:sp>
        <p:sp>
          <p:nvSpPr>
            <p:cNvPr name="TextBox 25" id="25"/>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grpSp>
        <p:nvGrpSpPr>
          <p:cNvPr name="Group 26" id="26"/>
          <p:cNvGrpSpPr/>
          <p:nvPr/>
        </p:nvGrpSpPr>
        <p:grpSpPr>
          <a:xfrm rot="0">
            <a:off x="1614050" y="6336678"/>
            <a:ext cx="1285966" cy="12859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E7C1"/>
            </a:solidFill>
          </p:spPr>
        </p:sp>
        <p:sp>
          <p:nvSpPr>
            <p:cNvPr name="TextBox 28" id="28"/>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grpSp>
        <p:nvGrpSpPr>
          <p:cNvPr name="Group 29" id="29"/>
          <p:cNvGrpSpPr/>
          <p:nvPr/>
        </p:nvGrpSpPr>
        <p:grpSpPr>
          <a:xfrm rot="0">
            <a:off x="1844122" y="6566750"/>
            <a:ext cx="825823" cy="82582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7F4F2"/>
            </a:solidFill>
          </p:spPr>
        </p:sp>
        <p:sp>
          <p:nvSpPr>
            <p:cNvPr name="TextBox 31" id="31"/>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grpSp>
        <p:nvGrpSpPr>
          <p:cNvPr name="Group 32" id="32"/>
          <p:cNvGrpSpPr/>
          <p:nvPr/>
        </p:nvGrpSpPr>
        <p:grpSpPr>
          <a:xfrm rot="0">
            <a:off x="2027978" y="6750605"/>
            <a:ext cx="458111" cy="458111"/>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2AAAE"/>
            </a:solidFill>
          </p:spPr>
        </p:sp>
        <p:sp>
          <p:nvSpPr>
            <p:cNvPr name="TextBox 34" id="34"/>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sp>
        <p:nvSpPr>
          <p:cNvPr name="TextBox 35" id="35"/>
          <p:cNvSpPr txBox="true"/>
          <p:nvPr/>
        </p:nvSpPr>
        <p:spPr>
          <a:xfrm rot="0">
            <a:off x="3229427" y="3371618"/>
            <a:ext cx="4724475" cy="933290"/>
          </a:xfrm>
          <a:prstGeom prst="rect">
            <a:avLst/>
          </a:prstGeom>
        </p:spPr>
        <p:txBody>
          <a:bodyPr anchor="t" rtlCol="false" tIns="0" lIns="0" bIns="0" rIns="0">
            <a:spAutoFit/>
          </a:bodyPr>
          <a:lstStyle/>
          <a:p>
            <a:pPr algn="ctr">
              <a:lnSpc>
                <a:spcPts val="6718"/>
              </a:lnSpc>
            </a:pPr>
            <a:r>
              <a:rPr lang="en-US" sz="4798">
                <a:solidFill>
                  <a:srgbClr val="9C393F"/>
                </a:solidFill>
                <a:latin typeface="Jua"/>
              </a:rPr>
              <a:t>Data Pertama</a:t>
            </a:r>
          </a:p>
        </p:txBody>
      </p:sp>
      <p:sp>
        <p:nvSpPr>
          <p:cNvPr name="TextBox 36" id="36"/>
          <p:cNvSpPr txBox="true"/>
          <p:nvPr/>
        </p:nvSpPr>
        <p:spPr>
          <a:xfrm rot="0">
            <a:off x="3561680" y="6408241"/>
            <a:ext cx="4059970" cy="933290"/>
          </a:xfrm>
          <a:prstGeom prst="rect">
            <a:avLst/>
          </a:prstGeom>
        </p:spPr>
        <p:txBody>
          <a:bodyPr anchor="t" rtlCol="false" tIns="0" lIns="0" bIns="0" rIns="0">
            <a:spAutoFit/>
          </a:bodyPr>
          <a:lstStyle/>
          <a:p>
            <a:pPr algn="ctr">
              <a:lnSpc>
                <a:spcPts val="6718"/>
              </a:lnSpc>
            </a:pPr>
            <a:r>
              <a:rPr lang="en-US" sz="4798">
                <a:solidFill>
                  <a:srgbClr val="9C393F"/>
                </a:solidFill>
                <a:latin typeface="Jua"/>
              </a:rPr>
              <a:t>Data Kedua</a:t>
            </a:r>
          </a:p>
        </p:txBody>
      </p:sp>
      <p:sp>
        <p:nvSpPr>
          <p:cNvPr name="TextBox 37" id="37"/>
          <p:cNvSpPr txBox="true"/>
          <p:nvPr/>
        </p:nvSpPr>
        <p:spPr>
          <a:xfrm rot="0">
            <a:off x="3845097" y="4717342"/>
            <a:ext cx="6509787" cy="1273759"/>
          </a:xfrm>
          <a:prstGeom prst="rect">
            <a:avLst/>
          </a:prstGeom>
        </p:spPr>
        <p:txBody>
          <a:bodyPr anchor="t" rtlCol="false" tIns="0" lIns="0" bIns="0" rIns="0">
            <a:spAutoFit/>
          </a:bodyPr>
          <a:lstStyle/>
          <a:p>
            <a:pPr>
              <a:lnSpc>
                <a:spcPts val="4681"/>
              </a:lnSpc>
            </a:pPr>
            <a:r>
              <a:rPr lang="en-US" sz="3901">
                <a:solidFill>
                  <a:srgbClr val="7A587B"/>
                </a:solidFill>
                <a:latin typeface="Jua"/>
              </a:rPr>
              <a:t>Lorem ipsum dolor sit amet, consectetur adipiscing elit.</a:t>
            </a:r>
          </a:p>
        </p:txBody>
      </p:sp>
      <p:sp>
        <p:nvSpPr>
          <p:cNvPr name="TextBox 38" id="38"/>
          <p:cNvSpPr txBox="true"/>
          <p:nvPr/>
        </p:nvSpPr>
        <p:spPr>
          <a:xfrm rot="0">
            <a:off x="3845097" y="7797060"/>
            <a:ext cx="6509787" cy="1273759"/>
          </a:xfrm>
          <a:prstGeom prst="rect">
            <a:avLst/>
          </a:prstGeom>
        </p:spPr>
        <p:txBody>
          <a:bodyPr anchor="t" rtlCol="false" tIns="0" lIns="0" bIns="0" rIns="0">
            <a:spAutoFit/>
          </a:bodyPr>
          <a:lstStyle/>
          <a:p>
            <a:pPr>
              <a:lnSpc>
                <a:spcPts val="4681"/>
              </a:lnSpc>
            </a:pPr>
            <a:r>
              <a:rPr lang="en-US" sz="3901">
                <a:solidFill>
                  <a:srgbClr val="7A587B"/>
                </a:solidFill>
                <a:latin typeface="Jua"/>
              </a:rPr>
              <a:t>Lorem ipsum dolor sit amet, consectetur adipiscing elit.</a:t>
            </a:r>
          </a:p>
        </p:txBody>
      </p:sp>
      <p:sp>
        <p:nvSpPr>
          <p:cNvPr name="Freeform 39" id="39"/>
          <p:cNvSpPr/>
          <p:nvPr/>
        </p:nvSpPr>
        <p:spPr>
          <a:xfrm flipH="false" flipV="false" rot="-68386">
            <a:off x="10348048" y="3311036"/>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0" id="40"/>
          <p:cNvSpPr/>
          <p:nvPr/>
        </p:nvSpPr>
        <p:spPr>
          <a:xfrm flipH="false" flipV="true" rot="1227804">
            <a:off x="-4349613" y="6175576"/>
            <a:ext cx="7591763" cy="4424305"/>
          </a:xfrm>
          <a:custGeom>
            <a:avLst/>
            <a:gdLst/>
            <a:ahLst/>
            <a:cxnLst/>
            <a:rect r="r" b="b" t="t" l="l"/>
            <a:pathLst>
              <a:path h="4424305" w="7591763">
                <a:moveTo>
                  <a:pt x="0" y="4424305"/>
                </a:moveTo>
                <a:lnTo>
                  <a:pt x="7591763" y="4424305"/>
                </a:lnTo>
                <a:lnTo>
                  <a:pt x="7591763" y="0"/>
                </a:lnTo>
                <a:lnTo>
                  <a:pt x="0" y="0"/>
                </a:lnTo>
                <a:lnTo>
                  <a:pt x="0" y="4424305"/>
                </a:lnTo>
                <a:close/>
              </a:path>
            </a:pathLst>
          </a:custGeom>
          <a:blipFill>
            <a:blip r:embed="rId3">
              <a:extLst>
                <a:ext uri="{96DAC541-7B7A-43D3-8B79-37D633B846F1}">
                  <asvg:svgBlip xmlns:asvg="http://schemas.microsoft.com/office/drawing/2016/SVG/main" r:embed="rId4"/>
                </a:ext>
              </a:extLst>
            </a:blip>
            <a:stretch>
              <a:fillRect l="0" t="0" r="0" b="-77591"/>
            </a:stretch>
          </a:blipFill>
        </p:spPr>
      </p:sp>
      <p:sp>
        <p:nvSpPr>
          <p:cNvPr name="Freeform 41" id="41"/>
          <p:cNvSpPr/>
          <p:nvPr/>
        </p:nvSpPr>
        <p:spPr>
          <a:xfrm flipH="false" flipV="false" rot="927605">
            <a:off x="-3960943" y="6046271"/>
            <a:ext cx="7427338" cy="7297360"/>
          </a:xfrm>
          <a:custGeom>
            <a:avLst/>
            <a:gdLst/>
            <a:ahLst/>
            <a:cxnLst/>
            <a:rect r="r" b="b" t="t" l="l"/>
            <a:pathLst>
              <a:path h="7297360" w="7427338">
                <a:moveTo>
                  <a:pt x="0" y="0"/>
                </a:moveTo>
                <a:lnTo>
                  <a:pt x="7427338" y="0"/>
                </a:lnTo>
                <a:lnTo>
                  <a:pt x="7427338" y="7297360"/>
                </a:lnTo>
                <a:lnTo>
                  <a:pt x="0" y="7297360"/>
                </a:lnTo>
                <a:lnTo>
                  <a:pt x="0" y="0"/>
                </a:lnTo>
                <a:close/>
              </a:path>
            </a:pathLst>
          </a:custGeom>
          <a:blipFill>
            <a:blip r:embed="rId5"/>
            <a:stretch>
              <a:fillRect l="0" t="0" r="0" b="0"/>
            </a:stretch>
          </a:blipFill>
        </p:spPr>
      </p:sp>
      <p:sp>
        <p:nvSpPr>
          <p:cNvPr name="TextBox 42" id="42"/>
          <p:cNvSpPr txBox="true"/>
          <p:nvPr/>
        </p:nvSpPr>
        <p:spPr>
          <a:xfrm rot="0">
            <a:off x="1898530" y="1271555"/>
            <a:ext cx="9344276" cy="1641919"/>
          </a:xfrm>
          <a:prstGeom prst="rect">
            <a:avLst/>
          </a:prstGeom>
        </p:spPr>
        <p:txBody>
          <a:bodyPr anchor="t" rtlCol="false" tIns="0" lIns="0" bIns="0" rIns="0">
            <a:spAutoFit/>
          </a:bodyPr>
          <a:lstStyle/>
          <a:p>
            <a:pPr algn="ctr">
              <a:lnSpc>
                <a:spcPts val="12711"/>
              </a:lnSpc>
            </a:pPr>
            <a:r>
              <a:rPr lang="en-US" sz="9079">
                <a:solidFill>
                  <a:srgbClr val="C3545B"/>
                </a:solidFill>
                <a:latin typeface="Brasika"/>
              </a:rPr>
              <a:t>Analisis Data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TextBox 3" id="3"/>
          <p:cNvSpPr txBox="true"/>
          <p:nvPr/>
        </p:nvSpPr>
        <p:spPr>
          <a:xfrm rot="0">
            <a:off x="279104" y="828849"/>
            <a:ext cx="11728586" cy="1327046"/>
          </a:xfrm>
          <a:prstGeom prst="rect">
            <a:avLst/>
          </a:prstGeom>
        </p:spPr>
        <p:txBody>
          <a:bodyPr anchor="t" rtlCol="false" tIns="0" lIns="0" bIns="0" rIns="0">
            <a:spAutoFit/>
          </a:bodyPr>
          <a:lstStyle/>
          <a:p>
            <a:pPr algn="ctr">
              <a:lnSpc>
                <a:spcPts val="10329"/>
              </a:lnSpc>
            </a:pPr>
            <a:r>
              <a:rPr lang="en-US" sz="7377">
                <a:solidFill>
                  <a:srgbClr val="C3545B"/>
                </a:solidFill>
                <a:latin typeface="Brasika"/>
              </a:rPr>
              <a:t>Tampilan Aplikasi</a:t>
            </a:r>
          </a:p>
        </p:txBody>
      </p:sp>
      <p:sp>
        <p:nvSpPr>
          <p:cNvPr name="Freeform 4" id="4"/>
          <p:cNvSpPr/>
          <p:nvPr/>
        </p:nvSpPr>
        <p:spPr>
          <a:xfrm flipH="true" flipV="false" rot="0">
            <a:off x="528528" y="4165969"/>
            <a:ext cx="1163903" cy="4392085"/>
          </a:xfrm>
          <a:custGeom>
            <a:avLst/>
            <a:gdLst/>
            <a:ahLst/>
            <a:cxnLst/>
            <a:rect r="r" b="b" t="t" l="l"/>
            <a:pathLst>
              <a:path h="4392085" w="1163903">
                <a:moveTo>
                  <a:pt x="1163903" y="0"/>
                </a:moveTo>
                <a:lnTo>
                  <a:pt x="0" y="0"/>
                </a:lnTo>
                <a:lnTo>
                  <a:pt x="0" y="4392085"/>
                </a:lnTo>
                <a:lnTo>
                  <a:pt x="1163903" y="4392085"/>
                </a:lnTo>
                <a:lnTo>
                  <a:pt x="1163903" y="0"/>
                </a:lnTo>
                <a:close/>
              </a:path>
            </a:pathLst>
          </a:custGeom>
          <a:blipFill>
            <a:blip r:embed="rId3"/>
            <a:stretch>
              <a:fillRect l="0" t="0" r="0" b="0"/>
            </a:stretch>
          </a:blipFill>
        </p:spPr>
      </p:sp>
      <p:sp>
        <p:nvSpPr>
          <p:cNvPr name="Freeform 5" id="5"/>
          <p:cNvSpPr/>
          <p:nvPr/>
        </p:nvSpPr>
        <p:spPr>
          <a:xfrm flipH="false" flipV="false" rot="908155">
            <a:off x="427332" y="1669027"/>
            <a:ext cx="1116871" cy="1283759"/>
          </a:xfrm>
          <a:custGeom>
            <a:avLst/>
            <a:gdLst/>
            <a:ahLst/>
            <a:cxnLst/>
            <a:rect r="r" b="b" t="t" l="l"/>
            <a:pathLst>
              <a:path h="1283759" w="1116871">
                <a:moveTo>
                  <a:pt x="0" y="0"/>
                </a:moveTo>
                <a:lnTo>
                  <a:pt x="1116871" y="0"/>
                </a:lnTo>
                <a:lnTo>
                  <a:pt x="1116871" y="1283760"/>
                </a:lnTo>
                <a:lnTo>
                  <a:pt x="0" y="1283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11297" y="2671066"/>
            <a:ext cx="5430080" cy="7137925"/>
          </a:xfrm>
          <a:custGeom>
            <a:avLst/>
            <a:gdLst/>
            <a:ahLst/>
            <a:cxnLst/>
            <a:rect r="r" b="b" t="t" l="l"/>
            <a:pathLst>
              <a:path h="7137925" w="5430080">
                <a:moveTo>
                  <a:pt x="0" y="0"/>
                </a:moveTo>
                <a:lnTo>
                  <a:pt x="5430080" y="0"/>
                </a:lnTo>
                <a:lnTo>
                  <a:pt x="5430080" y="7137925"/>
                </a:lnTo>
                <a:lnTo>
                  <a:pt x="0" y="7137925"/>
                </a:lnTo>
                <a:lnTo>
                  <a:pt x="0" y="0"/>
                </a:lnTo>
                <a:close/>
              </a:path>
            </a:pathLst>
          </a:custGeom>
          <a:blipFill>
            <a:blip r:embed="rId6"/>
            <a:stretch>
              <a:fillRect l="-2761" t="-13018" r="-1347" b="0"/>
            </a:stretch>
          </a:blipFill>
        </p:spPr>
      </p:sp>
      <p:sp>
        <p:nvSpPr>
          <p:cNvPr name="Freeform 7" id="7"/>
          <p:cNvSpPr/>
          <p:nvPr/>
        </p:nvSpPr>
        <p:spPr>
          <a:xfrm flipH="false" flipV="false" rot="0">
            <a:off x="7960244" y="2671066"/>
            <a:ext cx="5073004" cy="7137925"/>
          </a:xfrm>
          <a:custGeom>
            <a:avLst/>
            <a:gdLst/>
            <a:ahLst/>
            <a:cxnLst/>
            <a:rect r="r" b="b" t="t" l="l"/>
            <a:pathLst>
              <a:path h="7137925" w="5073004">
                <a:moveTo>
                  <a:pt x="0" y="0"/>
                </a:moveTo>
                <a:lnTo>
                  <a:pt x="5073003" y="0"/>
                </a:lnTo>
                <a:lnTo>
                  <a:pt x="5073003" y="7137925"/>
                </a:lnTo>
                <a:lnTo>
                  <a:pt x="0" y="7137925"/>
                </a:lnTo>
                <a:lnTo>
                  <a:pt x="0" y="0"/>
                </a:lnTo>
                <a:close/>
              </a:path>
            </a:pathLst>
          </a:custGeom>
          <a:blipFill>
            <a:blip r:embed="rId7"/>
            <a:stretch>
              <a:fillRect l="0" t="-13412" r="-9779"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5728240">
            <a:off x="1541281" y="-5901505"/>
            <a:ext cx="7009419" cy="13974051"/>
          </a:xfrm>
          <a:custGeom>
            <a:avLst/>
            <a:gdLst/>
            <a:ahLst/>
            <a:cxnLst/>
            <a:rect r="r" b="b" t="t" l="l"/>
            <a:pathLst>
              <a:path h="13974051" w="7009419">
                <a:moveTo>
                  <a:pt x="0" y="0"/>
                </a:moveTo>
                <a:lnTo>
                  <a:pt x="7009420" y="0"/>
                </a:lnTo>
                <a:lnTo>
                  <a:pt x="7009420" y="13974051"/>
                </a:lnTo>
                <a:lnTo>
                  <a:pt x="0" y="13974051"/>
                </a:lnTo>
                <a:lnTo>
                  <a:pt x="0" y="0"/>
                </a:lnTo>
                <a:close/>
              </a:path>
            </a:pathLst>
          </a:custGeom>
          <a:blipFill>
            <a:blip r:embed="rId3">
              <a:alphaModFix amt="70000"/>
            </a:blip>
            <a:stretch>
              <a:fillRect l="-40051" t="0" r="0" b="0"/>
            </a:stretch>
          </a:blipFill>
        </p:spPr>
      </p:sp>
      <p:sp>
        <p:nvSpPr>
          <p:cNvPr name="Freeform 4" id="4"/>
          <p:cNvSpPr/>
          <p:nvPr/>
        </p:nvSpPr>
        <p:spPr>
          <a:xfrm flipH="false" flipV="true" rot="-1475575">
            <a:off x="7286894" y="-3462974"/>
            <a:ext cx="10976760" cy="9096990"/>
          </a:xfrm>
          <a:custGeom>
            <a:avLst/>
            <a:gdLst/>
            <a:ahLst/>
            <a:cxnLst/>
            <a:rect r="r" b="b" t="t" l="l"/>
            <a:pathLst>
              <a:path h="9096990" w="10976760">
                <a:moveTo>
                  <a:pt x="0" y="9096990"/>
                </a:moveTo>
                <a:lnTo>
                  <a:pt x="10976760" y="9096990"/>
                </a:lnTo>
                <a:lnTo>
                  <a:pt x="10976760" y="0"/>
                </a:lnTo>
                <a:lnTo>
                  <a:pt x="0" y="0"/>
                </a:lnTo>
                <a:lnTo>
                  <a:pt x="0" y="9096990"/>
                </a:lnTo>
                <a:close/>
              </a:path>
            </a:pathLst>
          </a:custGeom>
          <a:blipFill>
            <a:blip r:embed="rId4"/>
            <a:stretch>
              <a:fillRect l="0" t="0" r="0" b="0"/>
            </a:stretch>
          </a:blipFill>
        </p:spPr>
      </p:sp>
      <p:sp>
        <p:nvSpPr>
          <p:cNvPr name="Freeform 5" id="5"/>
          <p:cNvSpPr/>
          <p:nvPr/>
        </p:nvSpPr>
        <p:spPr>
          <a:xfrm flipH="false" flipV="false" rot="-6715004">
            <a:off x="15114523" y="1651830"/>
            <a:ext cx="6346954" cy="3376905"/>
          </a:xfrm>
          <a:custGeom>
            <a:avLst/>
            <a:gdLst/>
            <a:ahLst/>
            <a:cxnLst/>
            <a:rect r="r" b="b" t="t" l="l"/>
            <a:pathLst>
              <a:path h="3376905" w="6346954">
                <a:moveTo>
                  <a:pt x="0" y="0"/>
                </a:moveTo>
                <a:lnTo>
                  <a:pt x="6346954" y="0"/>
                </a:lnTo>
                <a:lnTo>
                  <a:pt x="6346954" y="3376905"/>
                </a:lnTo>
                <a:lnTo>
                  <a:pt x="0" y="3376905"/>
                </a:lnTo>
                <a:lnTo>
                  <a:pt x="0" y="0"/>
                </a:lnTo>
                <a:close/>
              </a:path>
            </a:pathLst>
          </a:custGeom>
          <a:blipFill>
            <a:blip r:embed="rId5"/>
            <a:stretch>
              <a:fillRect l="0" t="0" r="0" b="0"/>
            </a:stretch>
          </a:blipFill>
        </p:spPr>
      </p:sp>
      <p:sp>
        <p:nvSpPr>
          <p:cNvPr name="Freeform 6" id="6"/>
          <p:cNvSpPr/>
          <p:nvPr/>
        </p:nvSpPr>
        <p:spPr>
          <a:xfrm flipH="true" flipV="true" rot="0">
            <a:off x="12775274" y="-3390999"/>
            <a:ext cx="8034713" cy="7894105"/>
          </a:xfrm>
          <a:custGeom>
            <a:avLst/>
            <a:gdLst/>
            <a:ahLst/>
            <a:cxnLst/>
            <a:rect r="r" b="b" t="t" l="l"/>
            <a:pathLst>
              <a:path h="7894105" w="8034713">
                <a:moveTo>
                  <a:pt x="8034713" y="7894106"/>
                </a:moveTo>
                <a:lnTo>
                  <a:pt x="0" y="7894106"/>
                </a:lnTo>
                <a:lnTo>
                  <a:pt x="0" y="0"/>
                </a:lnTo>
                <a:lnTo>
                  <a:pt x="8034713" y="0"/>
                </a:lnTo>
                <a:lnTo>
                  <a:pt x="8034713" y="7894106"/>
                </a:lnTo>
                <a:close/>
              </a:path>
            </a:pathLst>
          </a:custGeom>
          <a:blipFill>
            <a:blip r:embed="rId6"/>
            <a:stretch>
              <a:fillRect l="0" t="0" r="0" b="0"/>
            </a:stretch>
          </a:blipFill>
        </p:spPr>
      </p:sp>
      <p:sp>
        <p:nvSpPr>
          <p:cNvPr name="Freeform 7" id="7"/>
          <p:cNvSpPr/>
          <p:nvPr/>
        </p:nvSpPr>
        <p:spPr>
          <a:xfrm flipH="false" flipV="false" rot="0">
            <a:off x="-3455326" y="-1449365"/>
            <a:ext cx="16230600" cy="3469291"/>
          </a:xfrm>
          <a:custGeom>
            <a:avLst/>
            <a:gdLst/>
            <a:ahLst/>
            <a:cxnLst/>
            <a:rect r="r" b="b" t="t" l="l"/>
            <a:pathLst>
              <a:path h="3469291" w="16230600">
                <a:moveTo>
                  <a:pt x="0" y="0"/>
                </a:moveTo>
                <a:lnTo>
                  <a:pt x="16230600" y="0"/>
                </a:lnTo>
                <a:lnTo>
                  <a:pt x="16230600" y="3469291"/>
                </a:lnTo>
                <a:lnTo>
                  <a:pt x="0" y="3469291"/>
                </a:lnTo>
                <a:lnTo>
                  <a:pt x="0" y="0"/>
                </a:lnTo>
                <a:close/>
              </a:path>
            </a:pathLst>
          </a:custGeom>
          <a:blipFill>
            <a:blip r:embed="rId7"/>
            <a:stretch>
              <a:fillRect l="0" t="0" r="0" b="0"/>
            </a:stretch>
          </a:blipFill>
        </p:spPr>
      </p:sp>
      <p:sp>
        <p:nvSpPr>
          <p:cNvPr name="Freeform 8" id="8"/>
          <p:cNvSpPr/>
          <p:nvPr/>
        </p:nvSpPr>
        <p:spPr>
          <a:xfrm flipH="false" flipV="false" rot="0">
            <a:off x="857965" y="285281"/>
            <a:ext cx="2288005" cy="2343667"/>
          </a:xfrm>
          <a:custGeom>
            <a:avLst/>
            <a:gdLst/>
            <a:ahLst/>
            <a:cxnLst/>
            <a:rect r="r" b="b" t="t" l="l"/>
            <a:pathLst>
              <a:path h="2343667" w="2288005">
                <a:moveTo>
                  <a:pt x="0" y="0"/>
                </a:moveTo>
                <a:lnTo>
                  <a:pt x="2288004" y="0"/>
                </a:lnTo>
                <a:lnTo>
                  <a:pt x="2288004" y="2343666"/>
                </a:lnTo>
                <a:lnTo>
                  <a:pt x="0" y="2343666"/>
                </a:lnTo>
                <a:lnTo>
                  <a:pt x="0" y="0"/>
                </a:lnTo>
                <a:close/>
              </a:path>
            </a:pathLst>
          </a:custGeom>
          <a:blipFill>
            <a:blip r:embed="rId8"/>
            <a:stretch>
              <a:fillRect l="0" t="0" r="0" b="0"/>
            </a:stretch>
          </a:blipFill>
        </p:spPr>
      </p:sp>
      <p:sp>
        <p:nvSpPr>
          <p:cNvPr name="Freeform 9" id="9"/>
          <p:cNvSpPr/>
          <p:nvPr/>
        </p:nvSpPr>
        <p:spPr>
          <a:xfrm flipH="false" flipV="false" rot="-5071759">
            <a:off x="9858348" y="2271274"/>
            <a:ext cx="7009419" cy="13974051"/>
          </a:xfrm>
          <a:custGeom>
            <a:avLst/>
            <a:gdLst/>
            <a:ahLst/>
            <a:cxnLst/>
            <a:rect r="r" b="b" t="t" l="l"/>
            <a:pathLst>
              <a:path h="13974051" w="7009419">
                <a:moveTo>
                  <a:pt x="0" y="0"/>
                </a:moveTo>
                <a:lnTo>
                  <a:pt x="7009419" y="0"/>
                </a:lnTo>
                <a:lnTo>
                  <a:pt x="7009419" y="13974052"/>
                </a:lnTo>
                <a:lnTo>
                  <a:pt x="0" y="13974052"/>
                </a:lnTo>
                <a:lnTo>
                  <a:pt x="0" y="0"/>
                </a:lnTo>
                <a:close/>
              </a:path>
            </a:pathLst>
          </a:custGeom>
          <a:blipFill>
            <a:blip r:embed="rId3">
              <a:alphaModFix amt="70000"/>
            </a:blip>
            <a:stretch>
              <a:fillRect l="-40051" t="0" r="0" b="0"/>
            </a:stretch>
          </a:blipFill>
        </p:spPr>
      </p:sp>
      <p:sp>
        <p:nvSpPr>
          <p:cNvPr name="Freeform 10" id="10"/>
          <p:cNvSpPr/>
          <p:nvPr/>
        </p:nvSpPr>
        <p:spPr>
          <a:xfrm flipH="false" flipV="true" rot="9324424">
            <a:off x="145394" y="4709805"/>
            <a:ext cx="10976760" cy="9096990"/>
          </a:xfrm>
          <a:custGeom>
            <a:avLst/>
            <a:gdLst/>
            <a:ahLst/>
            <a:cxnLst/>
            <a:rect r="r" b="b" t="t" l="l"/>
            <a:pathLst>
              <a:path h="9096990" w="10976760">
                <a:moveTo>
                  <a:pt x="0" y="9096990"/>
                </a:moveTo>
                <a:lnTo>
                  <a:pt x="10976761" y="9096990"/>
                </a:lnTo>
                <a:lnTo>
                  <a:pt x="10976761" y="0"/>
                </a:lnTo>
                <a:lnTo>
                  <a:pt x="0" y="0"/>
                </a:lnTo>
                <a:lnTo>
                  <a:pt x="0" y="9096990"/>
                </a:lnTo>
                <a:close/>
              </a:path>
            </a:pathLst>
          </a:custGeom>
          <a:blipFill>
            <a:blip r:embed="rId4"/>
            <a:stretch>
              <a:fillRect l="0" t="0" r="0" b="0"/>
            </a:stretch>
          </a:blipFill>
        </p:spPr>
      </p:sp>
      <p:sp>
        <p:nvSpPr>
          <p:cNvPr name="Freeform 11" id="11"/>
          <p:cNvSpPr/>
          <p:nvPr/>
        </p:nvSpPr>
        <p:spPr>
          <a:xfrm flipH="false" flipV="false" rot="4084995">
            <a:off x="-3052428" y="5315086"/>
            <a:ext cx="6346954" cy="3376905"/>
          </a:xfrm>
          <a:custGeom>
            <a:avLst/>
            <a:gdLst/>
            <a:ahLst/>
            <a:cxnLst/>
            <a:rect r="r" b="b" t="t" l="l"/>
            <a:pathLst>
              <a:path h="3376905" w="6346954">
                <a:moveTo>
                  <a:pt x="0" y="0"/>
                </a:moveTo>
                <a:lnTo>
                  <a:pt x="6346954" y="0"/>
                </a:lnTo>
                <a:lnTo>
                  <a:pt x="6346954" y="3376905"/>
                </a:lnTo>
                <a:lnTo>
                  <a:pt x="0" y="3376905"/>
                </a:lnTo>
                <a:lnTo>
                  <a:pt x="0" y="0"/>
                </a:lnTo>
                <a:close/>
              </a:path>
            </a:pathLst>
          </a:custGeom>
          <a:blipFill>
            <a:blip r:embed="rId5"/>
            <a:stretch>
              <a:fillRect l="0" t="0" r="0" b="0"/>
            </a:stretch>
          </a:blipFill>
        </p:spPr>
      </p:sp>
      <p:sp>
        <p:nvSpPr>
          <p:cNvPr name="Freeform 12" id="12"/>
          <p:cNvSpPr/>
          <p:nvPr/>
        </p:nvSpPr>
        <p:spPr>
          <a:xfrm flipH="true" flipV="true" rot="-10800000">
            <a:off x="-2400938" y="5840714"/>
            <a:ext cx="8034713" cy="7894105"/>
          </a:xfrm>
          <a:custGeom>
            <a:avLst/>
            <a:gdLst/>
            <a:ahLst/>
            <a:cxnLst/>
            <a:rect r="r" b="b" t="t" l="l"/>
            <a:pathLst>
              <a:path h="7894105" w="8034713">
                <a:moveTo>
                  <a:pt x="8034713" y="7894105"/>
                </a:moveTo>
                <a:lnTo>
                  <a:pt x="0" y="7894105"/>
                </a:lnTo>
                <a:lnTo>
                  <a:pt x="0" y="0"/>
                </a:lnTo>
                <a:lnTo>
                  <a:pt x="8034713" y="0"/>
                </a:lnTo>
                <a:lnTo>
                  <a:pt x="8034713" y="7894105"/>
                </a:lnTo>
                <a:close/>
              </a:path>
            </a:pathLst>
          </a:custGeom>
          <a:blipFill>
            <a:blip r:embed="rId6"/>
            <a:stretch>
              <a:fillRect l="0" t="0" r="0" b="0"/>
            </a:stretch>
          </a:blipFill>
        </p:spPr>
      </p:sp>
      <p:sp>
        <p:nvSpPr>
          <p:cNvPr name="Freeform 13" id="13"/>
          <p:cNvSpPr/>
          <p:nvPr/>
        </p:nvSpPr>
        <p:spPr>
          <a:xfrm flipH="false" flipV="false" rot="-10800000">
            <a:off x="5633775" y="8323895"/>
            <a:ext cx="16230600" cy="3469291"/>
          </a:xfrm>
          <a:custGeom>
            <a:avLst/>
            <a:gdLst/>
            <a:ahLst/>
            <a:cxnLst/>
            <a:rect r="r" b="b" t="t" l="l"/>
            <a:pathLst>
              <a:path h="3469291" w="16230600">
                <a:moveTo>
                  <a:pt x="0" y="0"/>
                </a:moveTo>
                <a:lnTo>
                  <a:pt x="16230600" y="0"/>
                </a:lnTo>
                <a:lnTo>
                  <a:pt x="16230600" y="3469290"/>
                </a:lnTo>
                <a:lnTo>
                  <a:pt x="0" y="3469290"/>
                </a:lnTo>
                <a:lnTo>
                  <a:pt x="0" y="0"/>
                </a:lnTo>
                <a:close/>
              </a:path>
            </a:pathLst>
          </a:custGeom>
          <a:blipFill>
            <a:blip r:embed="rId7"/>
            <a:stretch>
              <a:fillRect l="0" t="0" r="0" b="0"/>
            </a:stretch>
          </a:blipFill>
        </p:spPr>
      </p:sp>
      <p:sp>
        <p:nvSpPr>
          <p:cNvPr name="Freeform 14" id="14"/>
          <p:cNvSpPr/>
          <p:nvPr/>
        </p:nvSpPr>
        <p:spPr>
          <a:xfrm flipH="true" flipV="false" rot="0">
            <a:off x="15263079" y="7552948"/>
            <a:ext cx="2288005" cy="2343667"/>
          </a:xfrm>
          <a:custGeom>
            <a:avLst/>
            <a:gdLst/>
            <a:ahLst/>
            <a:cxnLst/>
            <a:rect r="r" b="b" t="t" l="l"/>
            <a:pathLst>
              <a:path h="2343667" w="2288005">
                <a:moveTo>
                  <a:pt x="2288005" y="0"/>
                </a:moveTo>
                <a:lnTo>
                  <a:pt x="0" y="0"/>
                </a:lnTo>
                <a:lnTo>
                  <a:pt x="0" y="2343667"/>
                </a:lnTo>
                <a:lnTo>
                  <a:pt x="2288005" y="2343667"/>
                </a:lnTo>
                <a:lnTo>
                  <a:pt x="2288005" y="0"/>
                </a:lnTo>
                <a:close/>
              </a:path>
            </a:pathLst>
          </a:custGeom>
          <a:blipFill>
            <a:blip r:embed="rId8"/>
            <a:stretch>
              <a:fillRect l="0" t="0" r="0" b="0"/>
            </a:stretch>
          </a:blipFill>
        </p:spPr>
      </p:sp>
      <p:grpSp>
        <p:nvGrpSpPr>
          <p:cNvPr name="Group 15" id="15"/>
          <p:cNvGrpSpPr/>
          <p:nvPr/>
        </p:nvGrpSpPr>
        <p:grpSpPr>
          <a:xfrm rot="290651">
            <a:off x="6116157" y="5533813"/>
            <a:ext cx="1989803" cy="198980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17" id="17"/>
            <p:cNvSpPr txBox="true"/>
            <p:nvPr/>
          </p:nvSpPr>
          <p:spPr>
            <a:xfrm>
              <a:off x="76200" y="-57150"/>
              <a:ext cx="660400" cy="793750"/>
            </a:xfrm>
            <a:prstGeom prst="rect">
              <a:avLst/>
            </a:prstGeom>
          </p:spPr>
          <p:txBody>
            <a:bodyPr anchor="ctr" rtlCol="false" tIns="134136" lIns="134136" bIns="134136" rIns="134136"/>
            <a:lstStyle/>
            <a:p>
              <a:pPr algn="ctr">
                <a:lnSpc>
                  <a:spcPts val="9024"/>
                </a:lnSpc>
              </a:pPr>
            </a:p>
          </p:txBody>
        </p:sp>
      </p:grpSp>
      <p:sp>
        <p:nvSpPr>
          <p:cNvPr name="TextBox 18" id="18"/>
          <p:cNvSpPr txBox="true"/>
          <p:nvPr/>
        </p:nvSpPr>
        <p:spPr>
          <a:xfrm rot="290651">
            <a:off x="6230373" y="5628470"/>
            <a:ext cx="1762907" cy="1717631"/>
          </a:xfrm>
          <a:prstGeom prst="rect">
            <a:avLst/>
          </a:prstGeom>
        </p:spPr>
        <p:txBody>
          <a:bodyPr anchor="t" rtlCol="false" tIns="0" lIns="0" bIns="0" rIns="0">
            <a:spAutoFit/>
          </a:bodyPr>
          <a:lstStyle/>
          <a:p>
            <a:pPr algn="ctr">
              <a:lnSpc>
                <a:spcPts val="13329"/>
              </a:lnSpc>
            </a:pPr>
            <a:r>
              <a:rPr lang="en-US" sz="9521">
                <a:solidFill>
                  <a:srgbClr val="C3545B"/>
                </a:solidFill>
                <a:latin typeface="Brasika"/>
              </a:rPr>
              <a:t>K</a:t>
            </a:r>
          </a:p>
        </p:txBody>
      </p:sp>
      <p:grpSp>
        <p:nvGrpSpPr>
          <p:cNvPr name="Group 19" id="19"/>
          <p:cNvGrpSpPr/>
          <p:nvPr/>
        </p:nvGrpSpPr>
        <p:grpSpPr>
          <a:xfrm rot="-659017">
            <a:off x="7784402" y="5567617"/>
            <a:ext cx="1989803" cy="198980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1" id="21"/>
            <p:cNvSpPr txBox="true"/>
            <p:nvPr/>
          </p:nvSpPr>
          <p:spPr>
            <a:xfrm>
              <a:off x="76200" y="-57150"/>
              <a:ext cx="660400" cy="793750"/>
            </a:xfrm>
            <a:prstGeom prst="rect">
              <a:avLst/>
            </a:prstGeom>
          </p:spPr>
          <p:txBody>
            <a:bodyPr anchor="ctr" rtlCol="false" tIns="134136" lIns="134136" bIns="134136" rIns="134136"/>
            <a:lstStyle/>
            <a:p>
              <a:pPr algn="ctr">
                <a:lnSpc>
                  <a:spcPts val="9024"/>
                </a:lnSpc>
              </a:pPr>
            </a:p>
          </p:txBody>
        </p:sp>
      </p:grpSp>
      <p:sp>
        <p:nvSpPr>
          <p:cNvPr name="TextBox 22" id="22"/>
          <p:cNvSpPr txBox="true"/>
          <p:nvPr/>
        </p:nvSpPr>
        <p:spPr>
          <a:xfrm rot="-659017">
            <a:off x="7925032" y="5306436"/>
            <a:ext cx="1608132" cy="2023859"/>
          </a:xfrm>
          <a:prstGeom prst="rect">
            <a:avLst/>
          </a:prstGeom>
        </p:spPr>
        <p:txBody>
          <a:bodyPr anchor="t" rtlCol="false" tIns="0" lIns="0" bIns="0" rIns="0">
            <a:spAutoFit/>
          </a:bodyPr>
          <a:lstStyle/>
          <a:p>
            <a:pPr algn="ctr">
              <a:lnSpc>
                <a:spcPts val="15714"/>
              </a:lnSpc>
            </a:pPr>
            <a:r>
              <a:rPr lang="en-US" sz="11224">
                <a:solidFill>
                  <a:srgbClr val="9C393F"/>
                </a:solidFill>
                <a:latin typeface="Brasika"/>
              </a:rPr>
              <a:t>a</a:t>
            </a:r>
          </a:p>
        </p:txBody>
      </p:sp>
      <p:grpSp>
        <p:nvGrpSpPr>
          <p:cNvPr name="Group 23" id="23"/>
          <p:cNvGrpSpPr/>
          <p:nvPr/>
        </p:nvGrpSpPr>
        <p:grpSpPr>
          <a:xfrm rot="650163">
            <a:off x="9589015" y="5481568"/>
            <a:ext cx="1989803" cy="198980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5" id="25"/>
            <p:cNvSpPr txBox="true"/>
            <p:nvPr/>
          </p:nvSpPr>
          <p:spPr>
            <a:xfrm>
              <a:off x="76200" y="-57150"/>
              <a:ext cx="660400" cy="793750"/>
            </a:xfrm>
            <a:prstGeom prst="rect">
              <a:avLst/>
            </a:prstGeom>
          </p:spPr>
          <p:txBody>
            <a:bodyPr anchor="ctr" rtlCol="false" tIns="134136" lIns="134136" bIns="134136" rIns="134136"/>
            <a:lstStyle/>
            <a:p>
              <a:pPr algn="ctr">
                <a:lnSpc>
                  <a:spcPts val="9024"/>
                </a:lnSpc>
              </a:pPr>
            </a:p>
          </p:txBody>
        </p:sp>
      </p:grpSp>
      <p:sp>
        <p:nvSpPr>
          <p:cNvPr name="TextBox 26" id="26"/>
          <p:cNvSpPr txBox="true"/>
          <p:nvPr/>
        </p:nvSpPr>
        <p:spPr>
          <a:xfrm rot="650163">
            <a:off x="9841361" y="5200529"/>
            <a:ext cx="1541347" cy="2015292"/>
          </a:xfrm>
          <a:prstGeom prst="rect">
            <a:avLst/>
          </a:prstGeom>
        </p:spPr>
        <p:txBody>
          <a:bodyPr anchor="t" rtlCol="false" tIns="0" lIns="0" bIns="0" rIns="0">
            <a:spAutoFit/>
          </a:bodyPr>
          <a:lstStyle/>
          <a:p>
            <a:pPr algn="ctr">
              <a:lnSpc>
                <a:spcPts val="15634"/>
              </a:lnSpc>
            </a:pPr>
            <a:r>
              <a:rPr lang="en-US" sz="11167">
                <a:solidFill>
                  <a:srgbClr val="C3545B"/>
                </a:solidFill>
                <a:latin typeface="Brasika"/>
              </a:rPr>
              <a:t>s</a:t>
            </a:r>
          </a:p>
        </p:txBody>
      </p:sp>
      <p:grpSp>
        <p:nvGrpSpPr>
          <p:cNvPr name="Group 27" id="27"/>
          <p:cNvGrpSpPr/>
          <p:nvPr/>
        </p:nvGrpSpPr>
        <p:grpSpPr>
          <a:xfrm rot="-674155">
            <a:off x="11349555" y="5530795"/>
            <a:ext cx="1989803" cy="198980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9" id="29"/>
            <p:cNvSpPr txBox="true"/>
            <p:nvPr/>
          </p:nvSpPr>
          <p:spPr>
            <a:xfrm>
              <a:off x="76200" y="-57150"/>
              <a:ext cx="660400" cy="793750"/>
            </a:xfrm>
            <a:prstGeom prst="rect">
              <a:avLst/>
            </a:prstGeom>
          </p:spPr>
          <p:txBody>
            <a:bodyPr anchor="ctr" rtlCol="false" tIns="134136" lIns="134136" bIns="134136" rIns="134136"/>
            <a:lstStyle/>
            <a:p>
              <a:pPr algn="ctr">
                <a:lnSpc>
                  <a:spcPts val="9024"/>
                </a:lnSpc>
              </a:pPr>
            </a:p>
          </p:txBody>
        </p:sp>
      </p:grpSp>
      <p:sp>
        <p:nvSpPr>
          <p:cNvPr name="TextBox 30" id="30"/>
          <p:cNvSpPr txBox="true"/>
          <p:nvPr/>
        </p:nvSpPr>
        <p:spPr>
          <a:xfrm rot="-674155">
            <a:off x="11635938" y="5509523"/>
            <a:ext cx="1360695" cy="1862897"/>
          </a:xfrm>
          <a:prstGeom prst="rect">
            <a:avLst/>
          </a:prstGeom>
        </p:spPr>
        <p:txBody>
          <a:bodyPr anchor="t" rtlCol="false" tIns="0" lIns="0" bIns="0" rIns="0">
            <a:spAutoFit/>
          </a:bodyPr>
          <a:lstStyle/>
          <a:p>
            <a:pPr algn="ctr">
              <a:lnSpc>
                <a:spcPts val="14485"/>
              </a:lnSpc>
            </a:pPr>
            <a:r>
              <a:rPr lang="en-US" sz="10347">
                <a:solidFill>
                  <a:srgbClr val="9C393F"/>
                </a:solidFill>
                <a:latin typeface="Brasika"/>
              </a:rPr>
              <a:t>i</a:t>
            </a:r>
          </a:p>
        </p:txBody>
      </p:sp>
      <p:grpSp>
        <p:nvGrpSpPr>
          <p:cNvPr name="Group 31" id="31"/>
          <p:cNvGrpSpPr/>
          <p:nvPr/>
        </p:nvGrpSpPr>
        <p:grpSpPr>
          <a:xfrm rot="575068">
            <a:off x="13108012" y="5543877"/>
            <a:ext cx="1989803" cy="198980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33" id="33"/>
            <p:cNvSpPr txBox="true"/>
            <p:nvPr/>
          </p:nvSpPr>
          <p:spPr>
            <a:xfrm>
              <a:off x="76200" y="-57150"/>
              <a:ext cx="660400" cy="793750"/>
            </a:xfrm>
            <a:prstGeom prst="rect">
              <a:avLst/>
            </a:prstGeom>
          </p:spPr>
          <p:txBody>
            <a:bodyPr anchor="ctr" rtlCol="false" tIns="134136" lIns="134136" bIns="134136" rIns="134136"/>
            <a:lstStyle/>
            <a:p>
              <a:pPr algn="ctr">
                <a:lnSpc>
                  <a:spcPts val="9024"/>
                </a:lnSpc>
              </a:pPr>
            </a:p>
          </p:txBody>
        </p:sp>
      </p:grpSp>
      <p:sp>
        <p:nvSpPr>
          <p:cNvPr name="TextBox 34" id="34"/>
          <p:cNvSpPr txBox="true"/>
          <p:nvPr/>
        </p:nvSpPr>
        <p:spPr>
          <a:xfrm rot="575068">
            <a:off x="13362446" y="5468461"/>
            <a:ext cx="1551995" cy="1933822"/>
          </a:xfrm>
          <a:prstGeom prst="rect">
            <a:avLst/>
          </a:prstGeom>
        </p:spPr>
        <p:txBody>
          <a:bodyPr anchor="t" rtlCol="false" tIns="0" lIns="0" bIns="0" rIns="0">
            <a:spAutoFit/>
          </a:bodyPr>
          <a:lstStyle/>
          <a:p>
            <a:pPr algn="ctr">
              <a:lnSpc>
                <a:spcPts val="15057"/>
              </a:lnSpc>
            </a:pPr>
            <a:r>
              <a:rPr lang="en-US" sz="10755">
                <a:solidFill>
                  <a:srgbClr val="C3545B"/>
                </a:solidFill>
                <a:latin typeface="Brasika"/>
              </a:rPr>
              <a:t>h</a:t>
            </a:r>
          </a:p>
        </p:txBody>
      </p:sp>
      <p:grpSp>
        <p:nvGrpSpPr>
          <p:cNvPr name="Group 35" id="35"/>
          <p:cNvGrpSpPr/>
          <p:nvPr/>
        </p:nvGrpSpPr>
        <p:grpSpPr>
          <a:xfrm rot="253686">
            <a:off x="3154451" y="2976803"/>
            <a:ext cx="1461652" cy="2026983"/>
            <a:chOff x="0" y="0"/>
            <a:chExt cx="234086" cy="324625"/>
          </a:xfrm>
        </p:grpSpPr>
        <p:sp>
          <p:nvSpPr>
            <p:cNvPr name="Freeform 36" id="36"/>
            <p:cNvSpPr/>
            <p:nvPr/>
          </p:nvSpPr>
          <p:spPr>
            <a:xfrm flipH="false" flipV="false" rot="0">
              <a:off x="0" y="0"/>
              <a:ext cx="234086" cy="324625"/>
            </a:xfrm>
            <a:custGeom>
              <a:avLst/>
              <a:gdLst/>
              <a:ahLst/>
              <a:cxnLst/>
              <a:rect r="r" b="b" t="t" l="l"/>
              <a:pathLst>
                <a:path h="324625" w="234086">
                  <a:moveTo>
                    <a:pt x="0" y="0"/>
                  </a:moveTo>
                  <a:lnTo>
                    <a:pt x="234086" y="0"/>
                  </a:lnTo>
                  <a:lnTo>
                    <a:pt x="234086" y="324625"/>
                  </a:lnTo>
                  <a:lnTo>
                    <a:pt x="0" y="324625"/>
                  </a:lnTo>
                  <a:close/>
                </a:path>
              </a:pathLst>
            </a:custGeom>
            <a:solidFill>
              <a:srgbClr val="F7F4F2"/>
            </a:solidFill>
          </p:spPr>
        </p:sp>
        <p:sp>
          <p:nvSpPr>
            <p:cNvPr name="TextBox 37" id="37"/>
            <p:cNvSpPr txBox="true"/>
            <p:nvPr/>
          </p:nvSpPr>
          <p:spPr>
            <a:xfrm>
              <a:off x="0" y="-133350"/>
              <a:ext cx="234086" cy="457975"/>
            </a:xfrm>
            <a:prstGeom prst="rect">
              <a:avLst/>
            </a:prstGeom>
          </p:spPr>
          <p:txBody>
            <a:bodyPr anchor="ctr" rtlCol="false" tIns="113677" lIns="113677" bIns="113677" rIns="113677"/>
            <a:lstStyle/>
            <a:p>
              <a:pPr algn="ctr">
                <a:lnSpc>
                  <a:spcPts val="9024"/>
                </a:lnSpc>
              </a:pPr>
            </a:p>
          </p:txBody>
        </p:sp>
      </p:grpSp>
      <p:grpSp>
        <p:nvGrpSpPr>
          <p:cNvPr name="Group 38" id="38"/>
          <p:cNvGrpSpPr/>
          <p:nvPr/>
        </p:nvGrpSpPr>
        <p:grpSpPr>
          <a:xfrm rot="-353581">
            <a:off x="4849291" y="3340266"/>
            <a:ext cx="1461652" cy="1537001"/>
            <a:chOff x="0" y="0"/>
            <a:chExt cx="234086" cy="246154"/>
          </a:xfrm>
        </p:grpSpPr>
        <p:sp>
          <p:nvSpPr>
            <p:cNvPr name="Freeform 39" id="39"/>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40" id="40"/>
            <p:cNvSpPr txBox="true"/>
            <p:nvPr/>
          </p:nvSpPr>
          <p:spPr>
            <a:xfrm>
              <a:off x="0" y="-133350"/>
              <a:ext cx="234086" cy="379504"/>
            </a:xfrm>
            <a:prstGeom prst="rect">
              <a:avLst/>
            </a:prstGeom>
          </p:spPr>
          <p:txBody>
            <a:bodyPr anchor="ctr" rtlCol="false" tIns="113677" lIns="113677" bIns="113677" rIns="113677"/>
            <a:lstStyle/>
            <a:p>
              <a:pPr algn="ctr">
                <a:lnSpc>
                  <a:spcPts val="9024"/>
                </a:lnSpc>
              </a:pPr>
            </a:p>
          </p:txBody>
        </p:sp>
      </p:grpSp>
      <p:grpSp>
        <p:nvGrpSpPr>
          <p:cNvPr name="Group 41" id="41"/>
          <p:cNvGrpSpPr/>
          <p:nvPr/>
        </p:nvGrpSpPr>
        <p:grpSpPr>
          <a:xfrm rot="0">
            <a:off x="6444430" y="3301078"/>
            <a:ext cx="1573082" cy="1753831"/>
            <a:chOff x="0" y="0"/>
            <a:chExt cx="789213" cy="879894"/>
          </a:xfrm>
        </p:grpSpPr>
        <p:sp>
          <p:nvSpPr>
            <p:cNvPr name="Freeform 42" id="42"/>
            <p:cNvSpPr/>
            <p:nvPr/>
          </p:nvSpPr>
          <p:spPr>
            <a:xfrm flipH="false" flipV="false" rot="0">
              <a:off x="0" y="0"/>
              <a:ext cx="789213" cy="879894"/>
            </a:xfrm>
            <a:custGeom>
              <a:avLst/>
              <a:gdLst/>
              <a:ahLst/>
              <a:cxnLst/>
              <a:rect r="r" b="b" t="t" l="l"/>
              <a:pathLst>
                <a:path h="879894" w="789213">
                  <a:moveTo>
                    <a:pt x="203200" y="0"/>
                  </a:moveTo>
                  <a:lnTo>
                    <a:pt x="789213" y="0"/>
                  </a:lnTo>
                  <a:lnTo>
                    <a:pt x="586013" y="879894"/>
                  </a:lnTo>
                  <a:lnTo>
                    <a:pt x="0" y="879894"/>
                  </a:lnTo>
                  <a:lnTo>
                    <a:pt x="203200" y="0"/>
                  </a:lnTo>
                  <a:close/>
                </a:path>
              </a:pathLst>
            </a:custGeom>
            <a:solidFill>
              <a:srgbClr val="F7F4F2"/>
            </a:solidFill>
          </p:spPr>
        </p:sp>
        <p:sp>
          <p:nvSpPr>
            <p:cNvPr name="TextBox 43" id="43"/>
            <p:cNvSpPr txBox="true"/>
            <p:nvPr/>
          </p:nvSpPr>
          <p:spPr>
            <a:xfrm>
              <a:off x="101600" y="-133350"/>
              <a:ext cx="586013" cy="1013244"/>
            </a:xfrm>
            <a:prstGeom prst="rect">
              <a:avLst/>
            </a:prstGeom>
          </p:spPr>
          <p:txBody>
            <a:bodyPr anchor="ctr" rtlCol="false" tIns="113677" lIns="113677" bIns="113677" rIns="113677"/>
            <a:lstStyle/>
            <a:p>
              <a:pPr algn="ctr">
                <a:lnSpc>
                  <a:spcPts val="9024"/>
                </a:lnSpc>
              </a:pPr>
            </a:p>
          </p:txBody>
        </p:sp>
      </p:grpSp>
      <p:grpSp>
        <p:nvGrpSpPr>
          <p:cNvPr name="Group 44" id="44"/>
          <p:cNvGrpSpPr/>
          <p:nvPr/>
        </p:nvGrpSpPr>
        <p:grpSpPr>
          <a:xfrm rot="-69304">
            <a:off x="8099263" y="3455406"/>
            <a:ext cx="1461652" cy="1537001"/>
            <a:chOff x="0" y="0"/>
            <a:chExt cx="234086" cy="246154"/>
          </a:xfrm>
        </p:grpSpPr>
        <p:sp>
          <p:nvSpPr>
            <p:cNvPr name="Freeform 45" id="45"/>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46" id="46"/>
            <p:cNvSpPr txBox="true"/>
            <p:nvPr/>
          </p:nvSpPr>
          <p:spPr>
            <a:xfrm>
              <a:off x="0" y="-133350"/>
              <a:ext cx="234086" cy="379504"/>
            </a:xfrm>
            <a:prstGeom prst="rect">
              <a:avLst/>
            </a:prstGeom>
          </p:spPr>
          <p:txBody>
            <a:bodyPr anchor="ctr" rtlCol="false" tIns="113677" lIns="113677" bIns="113677" rIns="113677"/>
            <a:lstStyle/>
            <a:p>
              <a:pPr algn="ctr">
                <a:lnSpc>
                  <a:spcPts val="9024"/>
                </a:lnSpc>
              </a:pPr>
            </a:p>
          </p:txBody>
        </p:sp>
      </p:grpSp>
      <p:grpSp>
        <p:nvGrpSpPr>
          <p:cNvPr name="Group 47" id="47"/>
          <p:cNvGrpSpPr/>
          <p:nvPr/>
        </p:nvGrpSpPr>
        <p:grpSpPr>
          <a:xfrm rot="-10464667">
            <a:off x="11702876" y="3324740"/>
            <a:ext cx="1849614" cy="1753831"/>
            <a:chOff x="0" y="0"/>
            <a:chExt cx="812800" cy="770709"/>
          </a:xfrm>
        </p:grpSpPr>
        <p:sp>
          <p:nvSpPr>
            <p:cNvPr name="Freeform 48" id="48"/>
            <p:cNvSpPr/>
            <p:nvPr/>
          </p:nvSpPr>
          <p:spPr>
            <a:xfrm flipH="false" flipV="false" rot="0">
              <a:off x="0" y="0"/>
              <a:ext cx="812800" cy="770709"/>
            </a:xfrm>
            <a:custGeom>
              <a:avLst/>
              <a:gdLst/>
              <a:ahLst/>
              <a:cxnLst/>
              <a:rect r="r" b="b" t="t" l="l"/>
              <a:pathLst>
                <a:path h="770709" w="812800">
                  <a:moveTo>
                    <a:pt x="203200" y="0"/>
                  </a:moveTo>
                  <a:lnTo>
                    <a:pt x="609600" y="0"/>
                  </a:lnTo>
                  <a:lnTo>
                    <a:pt x="812800" y="770709"/>
                  </a:lnTo>
                  <a:lnTo>
                    <a:pt x="0" y="770709"/>
                  </a:lnTo>
                  <a:lnTo>
                    <a:pt x="203200" y="0"/>
                  </a:lnTo>
                  <a:close/>
                </a:path>
              </a:pathLst>
            </a:custGeom>
            <a:solidFill>
              <a:srgbClr val="F7F4F2"/>
            </a:solidFill>
          </p:spPr>
        </p:sp>
        <p:sp>
          <p:nvSpPr>
            <p:cNvPr name="TextBox 49" id="49"/>
            <p:cNvSpPr txBox="true"/>
            <p:nvPr/>
          </p:nvSpPr>
          <p:spPr>
            <a:xfrm>
              <a:off x="127000" y="-133350"/>
              <a:ext cx="558800" cy="904059"/>
            </a:xfrm>
            <a:prstGeom prst="rect">
              <a:avLst/>
            </a:prstGeom>
          </p:spPr>
          <p:txBody>
            <a:bodyPr anchor="ctr" rtlCol="false" tIns="113677" lIns="113677" bIns="113677" rIns="113677"/>
            <a:lstStyle/>
            <a:p>
              <a:pPr algn="ctr">
                <a:lnSpc>
                  <a:spcPts val="9024"/>
                </a:lnSpc>
              </a:pPr>
            </a:p>
          </p:txBody>
        </p:sp>
      </p:grpSp>
      <p:grpSp>
        <p:nvGrpSpPr>
          <p:cNvPr name="Group 50" id="50"/>
          <p:cNvGrpSpPr/>
          <p:nvPr/>
        </p:nvGrpSpPr>
        <p:grpSpPr>
          <a:xfrm rot="-324617">
            <a:off x="9801302" y="3042171"/>
            <a:ext cx="1909614" cy="2058665"/>
            <a:chOff x="0" y="0"/>
            <a:chExt cx="305828" cy="329699"/>
          </a:xfrm>
        </p:grpSpPr>
        <p:sp>
          <p:nvSpPr>
            <p:cNvPr name="Freeform 51" id="51"/>
            <p:cNvSpPr/>
            <p:nvPr/>
          </p:nvSpPr>
          <p:spPr>
            <a:xfrm flipH="false" flipV="false" rot="0">
              <a:off x="0" y="0"/>
              <a:ext cx="305828" cy="329699"/>
            </a:xfrm>
            <a:custGeom>
              <a:avLst/>
              <a:gdLst/>
              <a:ahLst/>
              <a:cxnLst/>
              <a:rect r="r" b="b" t="t" l="l"/>
              <a:pathLst>
                <a:path h="329699" w="305828">
                  <a:moveTo>
                    <a:pt x="0" y="0"/>
                  </a:moveTo>
                  <a:lnTo>
                    <a:pt x="305828" y="0"/>
                  </a:lnTo>
                  <a:lnTo>
                    <a:pt x="305828" y="329699"/>
                  </a:lnTo>
                  <a:lnTo>
                    <a:pt x="0" y="329699"/>
                  </a:lnTo>
                  <a:close/>
                </a:path>
              </a:pathLst>
            </a:custGeom>
            <a:solidFill>
              <a:srgbClr val="F7F4F2"/>
            </a:solidFill>
          </p:spPr>
        </p:sp>
        <p:sp>
          <p:nvSpPr>
            <p:cNvPr name="TextBox 52" id="52"/>
            <p:cNvSpPr txBox="true"/>
            <p:nvPr/>
          </p:nvSpPr>
          <p:spPr>
            <a:xfrm>
              <a:off x="0" y="-133350"/>
              <a:ext cx="305828" cy="463049"/>
            </a:xfrm>
            <a:prstGeom prst="rect">
              <a:avLst/>
            </a:prstGeom>
          </p:spPr>
          <p:txBody>
            <a:bodyPr anchor="ctr" rtlCol="false" tIns="113677" lIns="113677" bIns="113677" rIns="113677"/>
            <a:lstStyle/>
            <a:p>
              <a:pPr algn="ctr">
                <a:lnSpc>
                  <a:spcPts val="9024"/>
                </a:lnSpc>
              </a:pPr>
            </a:p>
          </p:txBody>
        </p:sp>
      </p:grpSp>
      <p:sp>
        <p:nvSpPr>
          <p:cNvPr name="TextBox 53" id="53"/>
          <p:cNvSpPr txBox="true"/>
          <p:nvPr/>
        </p:nvSpPr>
        <p:spPr>
          <a:xfrm rot="253686">
            <a:off x="2982399" y="2831740"/>
            <a:ext cx="1811221" cy="2261398"/>
          </a:xfrm>
          <a:prstGeom prst="rect">
            <a:avLst/>
          </a:prstGeom>
        </p:spPr>
        <p:txBody>
          <a:bodyPr anchor="t" rtlCol="false" tIns="0" lIns="0" bIns="0" rIns="0">
            <a:spAutoFit/>
          </a:bodyPr>
          <a:lstStyle/>
          <a:p>
            <a:pPr algn="ctr">
              <a:lnSpc>
                <a:spcPts val="17582"/>
              </a:lnSpc>
            </a:pPr>
            <a:r>
              <a:rPr lang="en-US" sz="12558">
                <a:solidFill>
                  <a:srgbClr val="C3545B"/>
                </a:solidFill>
                <a:latin typeface="Brasika"/>
              </a:rPr>
              <a:t>T</a:t>
            </a:r>
          </a:p>
        </p:txBody>
      </p:sp>
      <p:sp>
        <p:nvSpPr>
          <p:cNvPr name="TextBox 54" id="54"/>
          <p:cNvSpPr txBox="true"/>
          <p:nvPr/>
        </p:nvSpPr>
        <p:spPr>
          <a:xfrm rot="-353581">
            <a:off x="4679922" y="2446462"/>
            <a:ext cx="1635911" cy="2652578"/>
          </a:xfrm>
          <a:prstGeom prst="rect">
            <a:avLst/>
          </a:prstGeom>
        </p:spPr>
        <p:txBody>
          <a:bodyPr anchor="t" rtlCol="false" tIns="0" lIns="0" bIns="0" rIns="0">
            <a:spAutoFit/>
          </a:bodyPr>
          <a:lstStyle/>
          <a:p>
            <a:pPr algn="ctr">
              <a:lnSpc>
                <a:spcPts val="20570"/>
              </a:lnSpc>
            </a:pPr>
            <a:r>
              <a:rPr lang="en-US" sz="14693">
                <a:solidFill>
                  <a:srgbClr val="9C393F"/>
                </a:solidFill>
                <a:latin typeface="Brasika"/>
              </a:rPr>
              <a:t>e</a:t>
            </a:r>
          </a:p>
        </p:txBody>
      </p:sp>
      <p:sp>
        <p:nvSpPr>
          <p:cNvPr name="TextBox 55" id="55"/>
          <p:cNvSpPr txBox="true"/>
          <p:nvPr/>
        </p:nvSpPr>
        <p:spPr>
          <a:xfrm rot="0">
            <a:off x="6392210" y="2584617"/>
            <a:ext cx="1773500" cy="2652578"/>
          </a:xfrm>
          <a:prstGeom prst="rect">
            <a:avLst/>
          </a:prstGeom>
        </p:spPr>
        <p:txBody>
          <a:bodyPr anchor="t" rtlCol="false" tIns="0" lIns="0" bIns="0" rIns="0">
            <a:spAutoFit/>
          </a:bodyPr>
          <a:lstStyle/>
          <a:p>
            <a:pPr algn="ctr">
              <a:lnSpc>
                <a:spcPts val="20570"/>
              </a:lnSpc>
            </a:pPr>
            <a:r>
              <a:rPr lang="en-US" sz="14693">
                <a:solidFill>
                  <a:srgbClr val="9C393F"/>
                </a:solidFill>
                <a:latin typeface="Brasika"/>
              </a:rPr>
              <a:t>r</a:t>
            </a:r>
          </a:p>
        </p:txBody>
      </p:sp>
      <p:sp>
        <p:nvSpPr>
          <p:cNvPr name="TextBox 56" id="56"/>
          <p:cNvSpPr txBox="true"/>
          <p:nvPr/>
        </p:nvSpPr>
        <p:spPr>
          <a:xfrm rot="-69304">
            <a:off x="8120004" y="3035476"/>
            <a:ext cx="1434308" cy="2239174"/>
          </a:xfrm>
          <a:prstGeom prst="rect">
            <a:avLst/>
          </a:prstGeom>
        </p:spPr>
        <p:txBody>
          <a:bodyPr anchor="t" rtlCol="false" tIns="0" lIns="0" bIns="0" rIns="0">
            <a:spAutoFit/>
          </a:bodyPr>
          <a:lstStyle/>
          <a:p>
            <a:pPr algn="ctr">
              <a:lnSpc>
                <a:spcPts val="17377"/>
              </a:lnSpc>
            </a:pPr>
            <a:r>
              <a:rPr lang="en-US" sz="12412">
                <a:solidFill>
                  <a:srgbClr val="C3545B"/>
                </a:solidFill>
                <a:latin typeface="Brasika"/>
              </a:rPr>
              <a:t>i</a:t>
            </a:r>
          </a:p>
        </p:txBody>
      </p:sp>
      <p:sp>
        <p:nvSpPr>
          <p:cNvPr name="TextBox 57" id="57"/>
          <p:cNvSpPr txBox="true"/>
          <p:nvPr/>
        </p:nvSpPr>
        <p:spPr>
          <a:xfrm rot="163611">
            <a:off x="11700027" y="2454583"/>
            <a:ext cx="1888724" cy="2652578"/>
          </a:xfrm>
          <a:prstGeom prst="rect">
            <a:avLst/>
          </a:prstGeom>
        </p:spPr>
        <p:txBody>
          <a:bodyPr anchor="t" rtlCol="false" tIns="0" lIns="0" bIns="0" rIns="0">
            <a:spAutoFit/>
          </a:bodyPr>
          <a:lstStyle/>
          <a:p>
            <a:pPr algn="ctr">
              <a:lnSpc>
                <a:spcPts val="20570"/>
              </a:lnSpc>
            </a:pPr>
            <a:r>
              <a:rPr lang="en-US" sz="14693">
                <a:solidFill>
                  <a:srgbClr val="9C393F"/>
                </a:solidFill>
                <a:latin typeface="Brasika"/>
              </a:rPr>
              <a:t>a</a:t>
            </a:r>
          </a:p>
        </p:txBody>
      </p:sp>
      <p:sp>
        <p:nvSpPr>
          <p:cNvPr name="TextBox 58" id="58"/>
          <p:cNvSpPr txBox="true"/>
          <p:nvPr/>
        </p:nvSpPr>
        <p:spPr>
          <a:xfrm rot="-324617">
            <a:off x="9559082" y="2455252"/>
            <a:ext cx="2357528" cy="2652578"/>
          </a:xfrm>
          <a:prstGeom prst="rect">
            <a:avLst/>
          </a:prstGeom>
        </p:spPr>
        <p:txBody>
          <a:bodyPr anchor="t" rtlCol="false" tIns="0" lIns="0" bIns="0" rIns="0">
            <a:spAutoFit/>
          </a:bodyPr>
          <a:lstStyle/>
          <a:p>
            <a:pPr algn="ctr">
              <a:lnSpc>
                <a:spcPts val="20570"/>
              </a:lnSpc>
            </a:pPr>
            <a:r>
              <a:rPr lang="en-US" sz="14693">
                <a:solidFill>
                  <a:srgbClr val="C3545B"/>
                </a:solidFill>
                <a:latin typeface="Brasika"/>
              </a:rPr>
              <a:t>m</a:t>
            </a:r>
          </a:p>
        </p:txBody>
      </p:sp>
      <p:sp>
        <p:nvSpPr>
          <p:cNvPr name="Freeform 59" id="59"/>
          <p:cNvSpPr/>
          <p:nvPr/>
        </p:nvSpPr>
        <p:spPr>
          <a:xfrm flipH="false" flipV="false" rot="726477">
            <a:off x="3298668" y="5857746"/>
            <a:ext cx="2397857" cy="2322924"/>
          </a:xfrm>
          <a:custGeom>
            <a:avLst/>
            <a:gdLst/>
            <a:ahLst/>
            <a:cxnLst/>
            <a:rect r="r" b="b" t="t" l="l"/>
            <a:pathLst>
              <a:path h="2322924" w="2397857">
                <a:moveTo>
                  <a:pt x="0" y="0"/>
                </a:moveTo>
                <a:lnTo>
                  <a:pt x="2397857" y="0"/>
                </a:lnTo>
                <a:lnTo>
                  <a:pt x="2397857" y="2322924"/>
                </a:lnTo>
                <a:lnTo>
                  <a:pt x="0" y="2322924"/>
                </a:lnTo>
                <a:lnTo>
                  <a:pt x="0" y="0"/>
                </a:lnTo>
                <a:close/>
              </a:path>
            </a:pathLst>
          </a:custGeom>
          <a:blipFill>
            <a:blip r:embed="rId9"/>
            <a:stretch>
              <a:fillRect l="0" t="0" r="0" b="0"/>
            </a:stretch>
          </a:blipFill>
        </p:spPr>
      </p:sp>
      <p:sp>
        <p:nvSpPr>
          <p:cNvPr name="Freeform 60" id="60"/>
          <p:cNvSpPr/>
          <p:nvPr/>
        </p:nvSpPr>
        <p:spPr>
          <a:xfrm flipH="false" flipV="false" rot="1219800">
            <a:off x="14369314" y="3426800"/>
            <a:ext cx="2418074" cy="1614065"/>
          </a:xfrm>
          <a:custGeom>
            <a:avLst/>
            <a:gdLst/>
            <a:ahLst/>
            <a:cxnLst/>
            <a:rect r="r" b="b" t="t" l="l"/>
            <a:pathLst>
              <a:path h="1614065" w="2418074">
                <a:moveTo>
                  <a:pt x="0" y="0"/>
                </a:moveTo>
                <a:lnTo>
                  <a:pt x="2418074" y="0"/>
                </a:lnTo>
                <a:lnTo>
                  <a:pt x="2418074" y="1614065"/>
                </a:lnTo>
                <a:lnTo>
                  <a:pt x="0" y="1614065"/>
                </a:lnTo>
                <a:lnTo>
                  <a:pt x="0" y="0"/>
                </a:lnTo>
                <a:close/>
              </a:path>
            </a:pathLst>
          </a:custGeom>
          <a:blipFill>
            <a:blip r:embed="rId10"/>
            <a:stretch>
              <a:fillRect l="0" t="0" r="0" b="0"/>
            </a:stretch>
          </a:blipFill>
        </p:spPr>
      </p:sp>
      <p:sp>
        <p:nvSpPr>
          <p:cNvPr name="Freeform 61" id="61"/>
          <p:cNvSpPr/>
          <p:nvPr/>
        </p:nvSpPr>
        <p:spPr>
          <a:xfrm flipH="false" flipV="false" rot="-613842">
            <a:off x="13392342" y="1745964"/>
            <a:ext cx="1338726" cy="1538766"/>
          </a:xfrm>
          <a:custGeom>
            <a:avLst/>
            <a:gdLst/>
            <a:ahLst/>
            <a:cxnLst/>
            <a:rect r="r" b="b" t="t" l="l"/>
            <a:pathLst>
              <a:path h="1538766" w="1338726">
                <a:moveTo>
                  <a:pt x="0" y="0"/>
                </a:moveTo>
                <a:lnTo>
                  <a:pt x="1338726" y="0"/>
                </a:lnTo>
                <a:lnTo>
                  <a:pt x="1338726" y="1538765"/>
                </a:lnTo>
                <a:lnTo>
                  <a:pt x="0" y="15387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62" id="62"/>
          <p:cNvSpPr/>
          <p:nvPr/>
        </p:nvSpPr>
        <p:spPr>
          <a:xfrm flipH="false" flipV="false" rot="0">
            <a:off x="1755734" y="5410644"/>
            <a:ext cx="1164058" cy="1337998"/>
          </a:xfrm>
          <a:custGeom>
            <a:avLst/>
            <a:gdLst/>
            <a:ahLst/>
            <a:cxnLst/>
            <a:rect r="r" b="b" t="t" l="l"/>
            <a:pathLst>
              <a:path h="1337998" w="1164058">
                <a:moveTo>
                  <a:pt x="0" y="0"/>
                </a:moveTo>
                <a:lnTo>
                  <a:pt x="1164059" y="0"/>
                </a:lnTo>
                <a:lnTo>
                  <a:pt x="1164059" y="1337998"/>
                </a:lnTo>
                <a:lnTo>
                  <a:pt x="0" y="13379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true" rot="-5519181">
            <a:off x="-2152326" y="-2852318"/>
            <a:ext cx="11139286" cy="9231683"/>
          </a:xfrm>
          <a:custGeom>
            <a:avLst/>
            <a:gdLst/>
            <a:ahLst/>
            <a:cxnLst/>
            <a:rect r="r" b="b" t="t" l="l"/>
            <a:pathLst>
              <a:path h="9231683" w="11139286">
                <a:moveTo>
                  <a:pt x="0" y="9231683"/>
                </a:moveTo>
                <a:lnTo>
                  <a:pt x="11139286" y="9231683"/>
                </a:lnTo>
                <a:lnTo>
                  <a:pt x="11139286" y="0"/>
                </a:lnTo>
                <a:lnTo>
                  <a:pt x="0" y="0"/>
                </a:lnTo>
                <a:lnTo>
                  <a:pt x="0" y="9231683"/>
                </a:lnTo>
                <a:close/>
              </a:path>
            </a:pathLst>
          </a:custGeom>
          <a:blipFill>
            <a:blip r:embed="rId3"/>
            <a:stretch>
              <a:fillRect l="0" t="0" r="0" b="0"/>
            </a:stretch>
          </a:blipFill>
        </p:spPr>
      </p:sp>
      <p:sp>
        <p:nvSpPr>
          <p:cNvPr name="Freeform 4" id="4"/>
          <p:cNvSpPr/>
          <p:nvPr/>
        </p:nvSpPr>
        <p:spPr>
          <a:xfrm flipH="false" flipV="true" rot="5400000">
            <a:off x="9779633" y="3149024"/>
            <a:ext cx="10667161" cy="8840410"/>
          </a:xfrm>
          <a:custGeom>
            <a:avLst/>
            <a:gdLst/>
            <a:ahLst/>
            <a:cxnLst/>
            <a:rect r="r" b="b" t="t" l="l"/>
            <a:pathLst>
              <a:path h="8840410" w="10667161">
                <a:moveTo>
                  <a:pt x="0" y="8840410"/>
                </a:moveTo>
                <a:lnTo>
                  <a:pt x="10667162" y="8840410"/>
                </a:lnTo>
                <a:lnTo>
                  <a:pt x="10667162" y="0"/>
                </a:lnTo>
                <a:lnTo>
                  <a:pt x="0" y="0"/>
                </a:lnTo>
                <a:lnTo>
                  <a:pt x="0" y="8840410"/>
                </a:lnTo>
                <a:close/>
              </a:path>
            </a:pathLst>
          </a:custGeom>
          <a:blipFill>
            <a:blip r:embed="rId3"/>
            <a:stretch>
              <a:fillRect l="0" t="0" r="0" b="0"/>
            </a:stretch>
          </a:blipFill>
        </p:spPr>
      </p:sp>
      <p:sp>
        <p:nvSpPr>
          <p:cNvPr name="Freeform 5" id="5"/>
          <p:cNvSpPr/>
          <p:nvPr/>
        </p:nvSpPr>
        <p:spPr>
          <a:xfrm flipH="true" flipV="false" rot="0">
            <a:off x="14181214" y="5721322"/>
            <a:ext cx="2816319" cy="3536978"/>
          </a:xfrm>
          <a:custGeom>
            <a:avLst/>
            <a:gdLst/>
            <a:ahLst/>
            <a:cxnLst/>
            <a:rect r="r" b="b" t="t" l="l"/>
            <a:pathLst>
              <a:path h="3536978" w="2816319">
                <a:moveTo>
                  <a:pt x="2816319" y="0"/>
                </a:moveTo>
                <a:lnTo>
                  <a:pt x="0" y="0"/>
                </a:lnTo>
                <a:lnTo>
                  <a:pt x="0" y="3536978"/>
                </a:lnTo>
                <a:lnTo>
                  <a:pt x="2816319" y="3536978"/>
                </a:lnTo>
                <a:lnTo>
                  <a:pt x="2816319" y="0"/>
                </a:lnTo>
                <a:close/>
              </a:path>
            </a:pathLst>
          </a:custGeom>
          <a:blipFill>
            <a:blip r:embed="rId4"/>
            <a:stretch>
              <a:fillRect l="0" t="0" r="0" b="0"/>
            </a:stretch>
          </a:blipFill>
        </p:spPr>
      </p:sp>
      <p:sp>
        <p:nvSpPr>
          <p:cNvPr name="Freeform 6" id="6"/>
          <p:cNvSpPr/>
          <p:nvPr/>
        </p:nvSpPr>
        <p:spPr>
          <a:xfrm flipH="false" flipV="false" rot="-732011">
            <a:off x="1199261" y="1751829"/>
            <a:ext cx="2611400" cy="1893265"/>
          </a:xfrm>
          <a:custGeom>
            <a:avLst/>
            <a:gdLst/>
            <a:ahLst/>
            <a:cxnLst/>
            <a:rect r="r" b="b" t="t" l="l"/>
            <a:pathLst>
              <a:path h="1893265" w="2611400">
                <a:moveTo>
                  <a:pt x="0" y="0"/>
                </a:moveTo>
                <a:lnTo>
                  <a:pt x="2611400" y="0"/>
                </a:lnTo>
                <a:lnTo>
                  <a:pt x="2611400" y="1893265"/>
                </a:lnTo>
                <a:lnTo>
                  <a:pt x="0" y="1893265"/>
                </a:lnTo>
                <a:lnTo>
                  <a:pt x="0" y="0"/>
                </a:lnTo>
                <a:close/>
              </a:path>
            </a:pathLst>
          </a:custGeom>
          <a:blipFill>
            <a:blip r:embed="rId5"/>
            <a:stretch>
              <a:fillRect l="0" t="0" r="0" b="0"/>
            </a:stretch>
          </a:blipFill>
        </p:spPr>
      </p:sp>
      <p:grpSp>
        <p:nvGrpSpPr>
          <p:cNvPr name="Group 7" id="7"/>
          <p:cNvGrpSpPr/>
          <p:nvPr/>
        </p:nvGrpSpPr>
        <p:grpSpPr>
          <a:xfrm rot="0">
            <a:off x="5644032" y="4091708"/>
            <a:ext cx="7837629" cy="1089422"/>
            <a:chOff x="0" y="0"/>
            <a:chExt cx="1662788" cy="231126"/>
          </a:xfrm>
        </p:grpSpPr>
        <p:sp>
          <p:nvSpPr>
            <p:cNvPr name="Freeform 8" id="8"/>
            <p:cNvSpPr/>
            <p:nvPr/>
          </p:nvSpPr>
          <p:spPr>
            <a:xfrm flipH="false" flipV="false" rot="0">
              <a:off x="0" y="0"/>
              <a:ext cx="1662788" cy="231126"/>
            </a:xfrm>
            <a:custGeom>
              <a:avLst/>
              <a:gdLst/>
              <a:ahLst/>
              <a:cxnLst/>
              <a:rect r="r" b="b" t="t" l="l"/>
              <a:pathLst>
                <a:path h="231126" w="1662788">
                  <a:moveTo>
                    <a:pt x="63218" y="0"/>
                  </a:moveTo>
                  <a:lnTo>
                    <a:pt x="1599570" y="0"/>
                  </a:lnTo>
                  <a:cubicBezTo>
                    <a:pt x="1616336" y="0"/>
                    <a:pt x="1632416" y="6660"/>
                    <a:pt x="1644272" y="18516"/>
                  </a:cubicBezTo>
                  <a:cubicBezTo>
                    <a:pt x="1656128" y="30372"/>
                    <a:pt x="1662788" y="46452"/>
                    <a:pt x="1662788" y="63218"/>
                  </a:cubicBezTo>
                  <a:lnTo>
                    <a:pt x="1662788" y="167907"/>
                  </a:lnTo>
                  <a:cubicBezTo>
                    <a:pt x="1662788" y="202822"/>
                    <a:pt x="1634484" y="231126"/>
                    <a:pt x="1599570" y="231126"/>
                  </a:cubicBezTo>
                  <a:lnTo>
                    <a:pt x="63218" y="231126"/>
                  </a:lnTo>
                  <a:cubicBezTo>
                    <a:pt x="28304" y="231126"/>
                    <a:pt x="0" y="202822"/>
                    <a:pt x="0" y="167907"/>
                  </a:cubicBezTo>
                  <a:lnTo>
                    <a:pt x="0" y="63218"/>
                  </a:lnTo>
                  <a:cubicBezTo>
                    <a:pt x="0" y="28304"/>
                    <a:pt x="28304" y="0"/>
                    <a:pt x="63218" y="0"/>
                  </a:cubicBezTo>
                  <a:close/>
                </a:path>
              </a:pathLst>
            </a:custGeom>
            <a:solidFill>
              <a:srgbClr val="F7F4F2"/>
            </a:solidFill>
            <a:ln cap="rnd">
              <a:noFill/>
              <a:prstDash val="solid"/>
              <a:round/>
            </a:ln>
          </p:spPr>
        </p:sp>
        <p:sp>
          <p:nvSpPr>
            <p:cNvPr name="TextBox 9" id="9"/>
            <p:cNvSpPr txBox="true"/>
            <p:nvPr/>
          </p:nvSpPr>
          <p:spPr>
            <a:xfrm>
              <a:off x="0" y="-76200"/>
              <a:ext cx="1662788" cy="307326"/>
            </a:xfrm>
            <a:prstGeom prst="rect">
              <a:avLst/>
            </a:prstGeom>
          </p:spPr>
          <p:txBody>
            <a:bodyPr anchor="ctr" rtlCol="false" tIns="63065" lIns="63065" bIns="63065" rIns="63065"/>
            <a:lstStyle/>
            <a:p>
              <a:pPr algn="ctr">
                <a:lnSpc>
                  <a:spcPts val="2659"/>
                </a:lnSpc>
              </a:pPr>
            </a:p>
          </p:txBody>
        </p:sp>
      </p:grpSp>
      <p:sp>
        <p:nvSpPr>
          <p:cNvPr name="Freeform 10" id="10"/>
          <p:cNvSpPr/>
          <p:nvPr/>
        </p:nvSpPr>
        <p:spPr>
          <a:xfrm flipH="false" flipV="false" rot="0">
            <a:off x="4145642" y="3994693"/>
            <a:ext cx="1283452" cy="1283452"/>
          </a:xfrm>
          <a:custGeom>
            <a:avLst/>
            <a:gdLst/>
            <a:ahLst/>
            <a:cxnLst/>
            <a:rect r="r" b="b" t="t" l="l"/>
            <a:pathLst>
              <a:path h="1283452" w="1283452">
                <a:moveTo>
                  <a:pt x="0" y="0"/>
                </a:moveTo>
                <a:lnTo>
                  <a:pt x="1283452" y="0"/>
                </a:lnTo>
                <a:lnTo>
                  <a:pt x="1283452" y="1283453"/>
                </a:lnTo>
                <a:lnTo>
                  <a:pt x="0" y="1283453"/>
                </a:lnTo>
                <a:lnTo>
                  <a:pt x="0" y="0"/>
                </a:lnTo>
                <a:close/>
              </a:path>
            </a:pathLst>
          </a:custGeom>
          <a:blipFill>
            <a:blip r:embed="rId6"/>
            <a:stretch>
              <a:fillRect l="0" t="0" r="0" b="0"/>
            </a:stretch>
          </a:blipFill>
        </p:spPr>
      </p:sp>
      <p:sp>
        <p:nvSpPr>
          <p:cNvPr name="Freeform 11" id="11"/>
          <p:cNvSpPr/>
          <p:nvPr/>
        </p:nvSpPr>
        <p:spPr>
          <a:xfrm flipH="false" flipV="false" rot="0">
            <a:off x="4143928" y="5560111"/>
            <a:ext cx="1283452" cy="1283452"/>
          </a:xfrm>
          <a:custGeom>
            <a:avLst/>
            <a:gdLst/>
            <a:ahLst/>
            <a:cxnLst/>
            <a:rect r="r" b="b" t="t" l="l"/>
            <a:pathLst>
              <a:path h="1283452" w="1283452">
                <a:moveTo>
                  <a:pt x="0" y="0"/>
                </a:moveTo>
                <a:lnTo>
                  <a:pt x="1283452" y="0"/>
                </a:lnTo>
                <a:lnTo>
                  <a:pt x="1283452" y="1283452"/>
                </a:lnTo>
                <a:lnTo>
                  <a:pt x="0" y="1283452"/>
                </a:lnTo>
                <a:lnTo>
                  <a:pt x="0" y="0"/>
                </a:lnTo>
                <a:close/>
              </a:path>
            </a:pathLst>
          </a:custGeom>
          <a:blipFill>
            <a:blip r:embed="rId6"/>
            <a:stretch>
              <a:fillRect l="0" t="0" r="0" b="0"/>
            </a:stretch>
          </a:blipFill>
        </p:spPr>
      </p:sp>
      <p:sp>
        <p:nvSpPr>
          <p:cNvPr name="Freeform 12" id="12"/>
          <p:cNvSpPr/>
          <p:nvPr/>
        </p:nvSpPr>
        <p:spPr>
          <a:xfrm flipH="false" flipV="false" rot="0">
            <a:off x="4142213" y="7125529"/>
            <a:ext cx="1283452" cy="1283452"/>
          </a:xfrm>
          <a:custGeom>
            <a:avLst/>
            <a:gdLst/>
            <a:ahLst/>
            <a:cxnLst/>
            <a:rect r="r" b="b" t="t" l="l"/>
            <a:pathLst>
              <a:path h="1283452" w="1283452">
                <a:moveTo>
                  <a:pt x="0" y="0"/>
                </a:moveTo>
                <a:lnTo>
                  <a:pt x="1283453" y="0"/>
                </a:lnTo>
                <a:lnTo>
                  <a:pt x="1283453" y="1283452"/>
                </a:lnTo>
                <a:lnTo>
                  <a:pt x="0" y="1283452"/>
                </a:lnTo>
                <a:lnTo>
                  <a:pt x="0" y="0"/>
                </a:lnTo>
                <a:close/>
              </a:path>
            </a:pathLst>
          </a:custGeom>
          <a:blipFill>
            <a:blip r:embed="rId6"/>
            <a:stretch>
              <a:fillRect l="0" t="0" r="0" b="0"/>
            </a:stretch>
          </a:blipFill>
        </p:spPr>
      </p:sp>
      <p:grpSp>
        <p:nvGrpSpPr>
          <p:cNvPr name="Group 13" id="13"/>
          <p:cNvGrpSpPr/>
          <p:nvPr/>
        </p:nvGrpSpPr>
        <p:grpSpPr>
          <a:xfrm rot="0">
            <a:off x="5650890" y="5805786"/>
            <a:ext cx="7837629" cy="1089422"/>
            <a:chOff x="0" y="0"/>
            <a:chExt cx="1662788" cy="231126"/>
          </a:xfrm>
        </p:grpSpPr>
        <p:sp>
          <p:nvSpPr>
            <p:cNvPr name="Freeform 14" id="14"/>
            <p:cNvSpPr/>
            <p:nvPr/>
          </p:nvSpPr>
          <p:spPr>
            <a:xfrm flipH="false" flipV="false" rot="0">
              <a:off x="0" y="0"/>
              <a:ext cx="1662788" cy="231126"/>
            </a:xfrm>
            <a:custGeom>
              <a:avLst/>
              <a:gdLst/>
              <a:ahLst/>
              <a:cxnLst/>
              <a:rect r="r" b="b" t="t" l="l"/>
              <a:pathLst>
                <a:path h="231126" w="1662788">
                  <a:moveTo>
                    <a:pt x="63218" y="0"/>
                  </a:moveTo>
                  <a:lnTo>
                    <a:pt x="1599570" y="0"/>
                  </a:lnTo>
                  <a:cubicBezTo>
                    <a:pt x="1616336" y="0"/>
                    <a:pt x="1632416" y="6660"/>
                    <a:pt x="1644272" y="18516"/>
                  </a:cubicBezTo>
                  <a:cubicBezTo>
                    <a:pt x="1656128" y="30372"/>
                    <a:pt x="1662788" y="46452"/>
                    <a:pt x="1662788" y="63218"/>
                  </a:cubicBezTo>
                  <a:lnTo>
                    <a:pt x="1662788" y="167907"/>
                  </a:lnTo>
                  <a:cubicBezTo>
                    <a:pt x="1662788" y="202822"/>
                    <a:pt x="1634484" y="231126"/>
                    <a:pt x="1599570" y="231126"/>
                  </a:cubicBezTo>
                  <a:lnTo>
                    <a:pt x="63218" y="231126"/>
                  </a:lnTo>
                  <a:cubicBezTo>
                    <a:pt x="28304" y="231126"/>
                    <a:pt x="0" y="202822"/>
                    <a:pt x="0" y="167907"/>
                  </a:cubicBezTo>
                  <a:lnTo>
                    <a:pt x="0" y="63218"/>
                  </a:lnTo>
                  <a:cubicBezTo>
                    <a:pt x="0" y="28304"/>
                    <a:pt x="28304" y="0"/>
                    <a:pt x="63218" y="0"/>
                  </a:cubicBezTo>
                  <a:close/>
                </a:path>
              </a:pathLst>
            </a:custGeom>
            <a:solidFill>
              <a:srgbClr val="F7F4F2"/>
            </a:solidFill>
            <a:ln cap="rnd">
              <a:noFill/>
              <a:prstDash val="solid"/>
              <a:round/>
            </a:ln>
          </p:spPr>
        </p:sp>
        <p:sp>
          <p:nvSpPr>
            <p:cNvPr name="TextBox 15" id="15"/>
            <p:cNvSpPr txBox="true"/>
            <p:nvPr/>
          </p:nvSpPr>
          <p:spPr>
            <a:xfrm>
              <a:off x="0" y="-76200"/>
              <a:ext cx="1662788" cy="307326"/>
            </a:xfrm>
            <a:prstGeom prst="rect">
              <a:avLst/>
            </a:prstGeom>
          </p:spPr>
          <p:txBody>
            <a:bodyPr anchor="ctr" rtlCol="false" tIns="63065" lIns="63065" bIns="63065" rIns="63065"/>
            <a:lstStyle/>
            <a:p>
              <a:pPr algn="ctr">
                <a:lnSpc>
                  <a:spcPts val="2659"/>
                </a:lnSpc>
              </a:pPr>
            </a:p>
          </p:txBody>
        </p:sp>
      </p:grpSp>
      <p:sp>
        <p:nvSpPr>
          <p:cNvPr name="TextBox 16" id="16"/>
          <p:cNvSpPr txBox="true"/>
          <p:nvPr/>
        </p:nvSpPr>
        <p:spPr>
          <a:xfrm rot="0">
            <a:off x="6179638" y="4152815"/>
            <a:ext cx="6773276" cy="833859"/>
          </a:xfrm>
          <a:prstGeom prst="rect">
            <a:avLst/>
          </a:prstGeom>
        </p:spPr>
        <p:txBody>
          <a:bodyPr anchor="t" rtlCol="false" tIns="0" lIns="0" bIns="0" rIns="0">
            <a:spAutoFit/>
          </a:bodyPr>
          <a:lstStyle/>
          <a:p>
            <a:pPr algn="ctr">
              <a:lnSpc>
                <a:spcPts val="6502"/>
              </a:lnSpc>
            </a:pPr>
            <a:r>
              <a:rPr lang="en-US" sz="4644" spc="232">
                <a:solidFill>
                  <a:srgbClr val="C3545B"/>
                </a:solidFill>
                <a:latin typeface="Brasika"/>
              </a:rPr>
              <a:t>Penjelasan Aplikasi</a:t>
            </a:r>
          </a:p>
        </p:txBody>
      </p:sp>
      <p:sp>
        <p:nvSpPr>
          <p:cNvPr name="TextBox 17" id="17"/>
          <p:cNvSpPr txBox="true"/>
          <p:nvPr/>
        </p:nvSpPr>
        <p:spPr>
          <a:xfrm rot="0">
            <a:off x="4145642" y="3917245"/>
            <a:ext cx="1283452" cy="1247848"/>
          </a:xfrm>
          <a:prstGeom prst="rect">
            <a:avLst/>
          </a:prstGeom>
        </p:spPr>
        <p:txBody>
          <a:bodyPr anchor="t" rtlCol="false" tIns="0" lIns="0" bIns="0" rIns="0">
            <a:spAutoFit/>
          </a:bodyPr>
          <a:lstStyle/>
          <a:p>
            <a:pPr algn="ctr">
              <a:lnSpc>
                <a:spcPts val="9738"/>
              </a:lnSpc>
            </a:pPr>
            <a:r>
              <a:rPr lang="en-US" sz="6956">
                <a:solidFill>
                  <a:srgbClr val="C3545B"/>
                </a:solidFill>
                <a:latin typeface="Brasika"/>
              </a:rPr>
              <a:t>1</a:t>
            </a:r>
          </a:p>
        </p:txBody>
      </p:sp>
      <p:sp>
        <p:nvSpPr>
          <p:cNvPr name="TextBox 18" id="18"/>
          <p:cNvSpPr txBox="true"/>
          <p:nvPr/>
        </p:nvSpPr>
        <p:spPr>
          <a:xfrm rot="0">
            <a:off x="4142213" y="7048081"/>
            <a:ext cx="1283452" cy="1247848"/>
          </a:xfrm>
          <a:prstGeom prst="rect">
            <a:avLst/>
          </a:prstGeom>
        </p:spPr>
        <p:txBody>
          <a:bodyPr anchor="t" rtlCol="false" tIns="0" lIns="0" bIns="0" rIns="0">
            <a:spAutoFit/>
          </a:bodyPr>
          <a:lstStyle/>
          <a:p>
            <a:pPr algn="ctr">
              <a:lnSpc>
                <a:spcPts val="9738"/>
              </a:lnSpc>
            </a:pPr>
            <a:r>
              <a:rPr lang="en-US" sz="6956">
                <a:solidFill>
                  <a:srgbClr val="C3545B"/>
                </a:solidFill>
                <a:latin typeface="Brasika"/>
              </a:rPr>
              <a:t>3</a:t>
            </a:r>
          </a:p>
        </p:txBody>
      </p:sp>
      <p:sp>
        <p:nvSpPr>
          <p:cNvPr name="TextBox 19" id="19"/>
          <p:cNvSpPr txBox="true"/>
          <p:nvPr/>
        </p:nvSpPr>
        <p:spPr>
          <a:xfrm rot="0">
            <a:off x="6035661" y="5896652"/>
            <a:ext cx="6878682" cy="833859"/>
          </a:xfrm>
          <a:prstGeom prst="rect">
            <a:avLst/>
          </a:prstGeom>
        </p:spPr>
        <p:txBody>
          <a:bodyPr anchor="t" rtlCol="false" tIns="0" lIns="0" bIns="0" rIns="0">
            <a:spAutoFit/>
          </a:bodyPr>
          <a:lstStyle/>
          <a:p>
            <a:pPr algn="ctr">
              <a:lnSpc>
                <a:spcPts val="6502"/>
              </a:lnSpc>
            </a:pPr>
            <a:r>
              <a:rPr lang="en-US" sz="4644" spc="232">
                <a:solidFill>
                  <a:srgbClr val="C3545B"/>
                </a:solidFill>
                <a:latin typeface="Brasika"/>
              </a:rPr>
              <a:t>Teknis Pengerjaan</a:t>
            </a:r>
          </a:p>
        </p:txBody>
      </p:sp>
      <p:sp>
        <p:nvSpPr>
          <p:cNvPr name="TextBox 20" id="20"/>
          <p:cNvSpPr txBox="true"/>
          <p:nvPr/>
        </p:nvSpPr>
        <p:spPr>
          <a:xfrm rot="0">
            <a:off x="3859327" y="1611319"/>
            <a:ext cx="10569346" cy="1678778"/>
          </a:xfrm>
          <a:prstGeom prst="rect">
            <a:avLst/>
          </a:prstGeom>
        </p:spPr>
        <p:txBody>
          <a:bodyPr anchor="t" rtlCol="false" tIns="0" lIns="0" bIns="0" rIns="0">
            <a:spAutoFit/>
          </a:bodyPr>
          <a:lstStyle/>
          <a:p>
            <a:pPr algn="ctr">
              <a:lnSpc>
                <a:spcPts val="13005"/>
              </a:lnSpc>
            </a:pPr>
            <a:r>
              <a:rPr lang="en-US" sz="9289">
                <a:solidFill>
                  <a:srgbClr val="7A587B"/>
                </a:solidFill>
                <a:latin typeface="Brasika"/>
              </a:rPr>
              <a:t>Pendahuluan</a:t>
            </a:r>
          </a:p>
        </p:txBody>
      </p:sp>
      <p:sp>
        <p:nvSpPr>
          <p:cNvPr name="Freeform 21" id="21"/>
          <p:cNvSpPr/>
          <p:nvPr/>
        </p:nvSpPr>
        <p:spPr>
          <a:xfrm flipH="true" flipV="true" rot="0">
            <a:off x="12775274" y="-3390999"/>
            <a:ext cx="8034713" cy="7894105"/>
          </a:xfrm>
          <a:custGeom>
            <a:avLst/>
            <a:gdLst/>
            <a:ahLst/>
            <a:cxnLst/>
            <a:rect r="r" b="b" t="t" l="l"/>
            <a:pathLst>
              <a:path h="7894105" w="8034713">
                <a:moveTo>
                  <a:pt x="8034713" y="7894106"/>
                </a:moveTo>
                <a:lnTo>
                  <a:pt x="0" y="7894106"/>
                </a:lnTo>
                <a:lnTo>
                  <a:pt x="0" y="0"/>
                </a:lnTo>
                <a:lnTo>
                  <a:pt x="8034713" y="0"/>
                </a:lnTo>
                <a:lnTo>
                  <a:pt x="8034713" y="7894106"/>
                </a:lnTo>
                <a:close/>
              </a:path>
            </a:pathLst>
          </a:custGeom>
          <a:blipFill>
            <a:blip r:embed="rId7"/>
            <a:stretch>
              <a:fillRect l="0" t="0" r="0" b="0"/>
            </a:stretch>
          </a:blipFill>
        </p:spPr>
      </p:sp>
      <p:sp>
        <p:nvSpPr>
          <p:cNvPr name="Freeform 22" id="22"/>
          <p:cNvSpPr/>
          <p:nvPr/>
        </p:nvSpPr>
        <p:spPr>
          <a:xfrm flipH="false" flipV="false" rot="0">
            <a:off x="-2988656" y="5721322"/>
            <a:ext cx="8034713" cy="7894105"/>
          </a:xfrm>
          <a:custGeom>
            <a:avLst/>
            <a:gdLst/>
            <a:ahLst/>
            <a:cxnLst/>
            <a:rect r="r" b="b" t="t" l="l"/>
            <a:pathLst>
              <a:path h="7894105" w="8034713">
                <a:moveTo>
                  <a:pt x="0" y="0"/>
                </a:moveTo>
                <a:lnTo>
                  <a:pt x="8034712" y="0"/>
                </a:lnTo>
                <a:lnTo>
                  <a:pt x="8034712" y="7894105"/>
                </a:lnTo>
                <a:lnTo>
                  <a:pt x="0" y="7894105"/>
                </a:lnTo>
                <a:lnTo>
                  <a:pt x="0" y="0"/>
                </a:lnTo>
                <a:close/>
              </a:path>
            </a:pathLst>
          </a:custGeom>
          <a:blipFill>
            <a:blip r:embed="rId7"/>
            <a:stretch>
              <a:fillRect l="0" t="0" r="0" b="0"/>
            </a:stretch>
          </a:blipFill>
        </p:spPr>
      </p:sp>
      <p:sp>
        <p:nvSpPr>
          <p:cNvPr name="TextBox 23" id="23"/>
          <p:cNvSpPr txBox="true"/>
          <p:nvPr/>
        </p:nvSpPr>
        <p:spPr>
          <a:xfrm rot="0">
            <a:off x="4143928" y="5482663"/>
            <a:ext cx="1283452" cy="1247848"/>
          </a:xfrm>
          <a:prstGeom prst="rect">
            <a:avLst/>
          </a:prstGeom>
        </p:spPr>
        <p:txBody>
          <a:bodyPr anchor="t" rtlCol="false" tIns="0" lIns="0" bIns="0" rIns="0">
            <a:spAutoFit/>
          </a:bodyPr>
          <a:lstStyle/>
          <a:p>
            <a:pPr algn="ctr">
              <a:lnSpc>
                <a:spcPts val="9738"/>
              </a:lnSpc>
            </a:pPr>
            <a:r>
              <a:rPr lang="en-US" sz="6956">
                <a:solidFill>
                  <a:srgbClr val="C3545B"/>
                </a:solidFill>
                <a:latin typeface="Brasika"/>
              </a:rPr>
              <a:t>2</a:t>
            </a:r>
          </a:p>
        </p:txBody>
      </p:sp>
      <p:sp>
        <p:nvSpPr>
          <p:cNvPr name="Freeform 24" id="24"/>
          <p:cNvSpPr/>
          <p:nvPr/>
        </p:nvSpPr>
        <p:spPr>
          <a:xfrm flipH="false" flipV="true" rot="-329815">
            <a:off x="-1272767" y="8724824"/>
            <a:ext cx="14616855" cy="3124353"/>
          </a:xfrm>
          <a:custGeom>
            <a:avLst/>
            <a:gdLst/>
            <a:ahLst/>
            <a:cxnLst/>
            <a:rect r="r" b="b" t="t" l="l"/>
            <a:pathLst>
              <a:path h="3124353" w="14616855">
                <a:moveTo>
                  <a:pt x="0" y="3124352"/>
                </a:moveTo>
                <a:lnTo>
                  <a:pt x="14616855" y="3124352"/>
                </a:lnTo>
                <a:lnTo>
                  <a:pt x="14616855" y="0"/>
                </a:lnTo>
                <a:lnTo>
                  <a:pt x="0" y="0"/>
                </a:lnTo>
                <a:lnTo>
                  <a:pt x="0" y="3124352"/>
                </a:lnTo>
                <a:close/>
              </a:path>
            </a:pathLst>
          </a:custGeom>
          <a:blipFill>
            <a:blip r:embed="rId8"/>
            <a:stretch>
              <a:fillRect l="0" t="0" r="0" b="0"/>
            </a:stretch>
          </a:blipFill>
        </p:spPr>
      </p:sp>
      <p:sp>
        <p:nvSpPr>
          <p:cNvPr name="Freeform 25" id="25"/>
          <p:cNvSpPr/>
          <p:nvPr/>
        </p:nvSpPr>
        <p:spPr>
          <a:xfrm flipH="false" flipV="false" rot="-710820">
            <a:off x="2031983" y="5806844"/>
            <a:ext cx="945956" cy="1087306"/>
          </a:xfrm>
          <a:custGeom>
            <a:avLst/>
            <a:gdLst/>
            <a:ahLst/>
            <a:cxnLst/>
            <a:rect r="r" b="b" t="t" l="l"/>
            <a:pathLst>
              <a:path h="1087306" w="945956">
                <a:moveTo>
                  <a:pt x="0" y="0"/>
                </a:moveTo>
                <a:lnTo>
                  <a:pt x="945956" y="0"/>
                </a:lnTo>
                <a:lnTo>
                  <a:pt x="945956" y="1087306"/>
                </a:lnTo>
                <a:lnTo>
                  <a:pt x="0" y="10873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1190725">
            <a:off x="15116396" y="3330279"/>
            <a:ext cx="945956" cy="1087306"/>
          </a:xfrm>
          <a:custGeom>
            <a:avLst/>
            <a:gdLst/>
            <a:ahLst/>
            <a:cxnLst/>
            <a:rect r="r" b="b" t="t" l="l"/>
            <a:pathLst>
              <a:path h="1087306" w="945956">
                <a:moveTo>
                  <a:pt x="0" y="0"/>
                </a:moveTo>
                <a:lnTo>
                  <a:pt x="945956" y="0"/>
                </a:lnTo>
                <a:lnTo>
                  <a:pt x="945956" y="1087306"/>
                </a:lnTo>
                <a:lnTo>
                  <a:pt x="0" y="10873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588945" y="4545867"/>
            <a:ext cx="2156789" cy="1175456"/>
          </a:xfrm>
          <a:custGeom>
            <a:avLst/>
            <a:gdLst/>
            <a:ahLst/>
            <a:cxnLst/>
            <a:rect r="r" b="b" t="t" l="l"/>
            <a:pathLst>
              <a:path h="1175456" w="2156789">
                <a:moveTo>
                  <a:pt x="0" y="0"/>
                </a:moveTo>
                <a:lnTo>
                  <a:pt x="2156790" y="0"/>
                </a:lnTo>
                <a:lnTo>
                  <a:pt x="2156790" y="1175455"/>
                </a:lnTo>
                <a:lnTo>
                  <a:pt x="0" y="1175455"/>
                </a:lnTo>
                <a:lnTo>
                  <a:pt x="0" y="0"/>
                </a:lnTo>
                <a:close/>
              </a:path>
            </a:pathLst>
          </a:custGeom>
          <a:blipFill>
            <a:blip r:embed="rId11"/>
            <a:stretch>
              <a:fillRect l="-75707" t="-115268" r="0" b="-107129"/>
            </a:stretch>
          </a:blipFill>
        </p:spPr>
      </p:sp>
      <p:sp>
        <p:nvSpPr>
          <p:cNvPr name="Freeform 28" id="28"/>
          <p:cNvSpPr/>
          <p:nvPr/>
        </p:nvSpPr>
        <p:spPr>
          <a:xfrm flipH="false" flipV="true" rot="0">
            <a:off x="16752224" y="3537489"/>
            <a:ext cx="2417809" cy="1342918"/>
          </a:xfrm>
          <a:custGeom>
            <a:avLst/>
            <a:gdLst/>
            <a:ahLst/>
            <a:cxnLst/>
            <a:rect r="r" b="b" t="t" l="l"/>
            <a:pathLst>
              <a:path h="1342918" w="2417809">
                <a:moveTo>
                  <a:pt x="0" y="1342919"/>
                </a:moveTo>
                <a:lnTo>
                  <a:pt x="2417808" y="1342919"/>
                </a:lnTo>
                <a:lnTo>
                  <a:pt x="2417808" y="0"/>
                </a:lnTo>
                <a:lnTo>
                  <a:pt x="0" y="0"/>
                </a:lnTo>
                <a:lnTo>
                  <a:pt x="0" y="1342919"/>
                </a:lnTo>
                <a:close/>
              </a:path>
            </a:pathLst>
          </a:custGeom>
          <a:blipFill>
            <a:blip r:embed="rId11"/>
            <a:stretch>
              <a:fillRect l="-75707" t="-114896" r="0" b="-101449"/>
            </a:stretch>
          </a:blipFill>
        </p:spPr>
      </p:sp>
      <p:sp>
        <p:nvSpPr>
          <p:cNvPr name="Freeform 29" id="29"/>
          <p:cNvSpPr/>
          <p:nvPr/>
        </p:nvSpPr>
        <p:spPr>
          <a:xfrm flipH="true" flipV="false" rot="-370399">
            <a:off x="3984937" y="-1537420"/>
            <a:ext cx="14616855" cy="3124353"/>
          </a:xfrm>
          <a:custGeom>
            <a:avLst/>
            <a:gdLst/>
            <a:ahLst/>
            <a:cxnLst/>
            <a:rect r="r" b="b" t="t" l="l"/>
            <a:pathLst>
              <a:path h="3124353" w="14616855">
                <a:moveTo>
                  <a:pt x="14616856" y="0"/>
                </a:moveTo>
                <a:lnTo>
                  <a:pt x="0" y="0"/>
                </a:lnTo>
                <a:lnTo>
                  <a:pt x="0" y="3124353"/>
                </a:lnTo>
                <a:lnTo>
                  <a:pt x="14616856" y="3124353"/>
                </a:lnTo>
                <a:lnTo>
                  <a:pt x="14616856" y="0"/>
                </a:lnTo>
                <a:close/>
              </a:path>
            </a:pathLst>
          </a:custGeom>
          <a:blipFill>
            <a:blip r:embed="rId8"/>
            <a:stretch>
              <a:fillRect l="0" t="0" r="0" b="0"/>
            </a:stretch>
          </a:blipFill>
        </p:spPr>
      </p:sp>
      <p:grpSp>
        <p:nvGrpSpPr>
          <p:cNvPr name="Group 30" id="30"/>
          <p:cNvGrpSpPr/>
          <p:nvPr/>
        </p:nvGrpSpPr>
        <p:grpSpPr>
          <a:xfrm rot="0">
            <a:off x="5650890" y="7319559"/>
            <a:ext cx="7837629" cy="1089422"/>
            <a:chOff x="0" y="0"/>
            <a:chExt cx="1662788" cy="231126"/>
          </a:xfrm>
        </p:grpSpPr>
        <p:sp>
          <p:nvSpPr>
            <p:cNvPr name="Freeform 31" id="31"/>
            <p:cNvSpPr/>
            <p:nvPr/>
          </p:nvSpPr>
          <p:spPr>
            <a:xfrm flipH="false" flipV="false" rot="0">
              <a:off x="0" y="0"/>
              <a:ext cx="1662788" cy="231126"/>
            </a:xfrm>
            <a:custGeom>
              <a:avLst/>
              <a:gdLst/>
              <a:ahLst/>
              <a:cxnLst/>
              <a:rect r="r" b="b" t="t" l="l"/>
              <a:pathLst>
                <a:path h="231126" w="1662788">
                  <a:moveTo>
                    <a:pt x="63218" y="0"/>
                  </a:moveTo>
                  <a:lnTo>
                    <a:pt x="1599570" y="0"/>
                  </a:lnTo>
                  <a:cubicBezTo>
                    <a:pt x="1616336" y="0"/>
                    <a:pt x="1632416" y="6660"/>
                    <a:pt x="1644272" y="18516"/>
                  </a:cubicBezTo>
                  <a:cubicBezTo>
                    <a:pt x="1656128" y="30372"/>
                    <a:pt x="1662788" y="46452"/>
                    <a:pt x="1662788" y="63218"/>
                  </a:cubicBezTo>
                  <a:lnTo>
                    <a:pt x="1662788" y="167907"/>
                  </a:lnTo>
                  <a:cubicBezTo>
                    <a:pt x="1662788" y="202822"/>
                    <a:pt x="1634484" y="231126"/>
                    <a:pt x="1599570" y="231126"/>
                  </a:cubicBezTo>
                  <a:lnTo>
                    <a:pt x="63218" y="231126"/>
                  </a:lnTo>
                  <a:cubicBezTo>
                    <a:pt x="28304" y="231126"/>
                    <a:pt x="0" y="202822"/>
                    <a:pt x="0" y="167907"/>
                  </a:cubicBezTo>
                  <a:lnTo>
                    <a:pt x="0" y="63218"/>
                  </a:lnTo>
                  <a:cubicBezTo>
                    <a:pt x="0" y="28304"/>
                    <a:pt x="28304" y="0"/>
                    <a:pt x="63218" y="0"/>
                  </a:cubicBezTo>
                  <a:close/>
                </a:path>
              </a:pathLst>
            </a:custGeom>
            <a:solidFill>
              <a:srgbClr val="F7F4F2"/>
            </a:solidFill>
            <a:ln cap="rnd">
              <a:noFill/>
              <a:prstDash val="solid"/>
              <a:round/>
            </a:ln>
          </p:spPr>
        </p:sp>
        <p:sp>
          <p:nvSpPr>
            <p:cNvPr name="TextBox 32" id="32"/>
            <p:cNvSpPr txBox="true"/>
            <p:nvPr/>
          </p:nvSpPr>
          <p:spPr>
            <a:xfrm>
              <a:off x="0" y="-76200"/>
              <a:ext cx="1662788" cy="307326"/>
            </a:xfrm>
            <a:prstGeom prst="rect">
              <a:avLst/>
            </a:prstGeom>
          </p:spPr>
          <p:txBody>
            <a:bodyPr anchor="ctr" rtlCol="false" tIns="63065" lIns="63065" bIns="63065" rIns="63065"/>
            <a:lstStyle/>
            <a:p>
              <a:pPr algn="ctr">
                <a:lnSpc>
                  <a:spcPts val="2659"/>
                </a:lnSpc>
              </a:pPr>
            </a:p>
          </p:txBody>
        </p:sp>
      </p:grpSp>
      <p:sp>
        <p:nvSpPr>
          <p:cNvPr name="TextBox 33" id="33"/>
          <p:cNvSpPr txBox="true"/>
          <p:nvPr/>
        </p:nvSpPr>
        <p:spPr>
          <a:xfrm rot="0">
            <a:off x="6581442" y="7481637"/>
            <a:ext cx="5588667" cy="833859"/>
          </a:xfrm>
          <a:prstGeom prst="rect">
            <a:avLst/>
          </a:prstGeom>
        </p:spPr>
        <p:txBody>
          <a:bodyPr anchor="t" rtlCol="false" tIns="0" lIns="0" bIns="0" rIns="0">
            <a:spAutoFit/>
          </a:bodyPr>
          <a:lstStyle/>
          <a:p>
            <a:pPr algn="ctr">
              <a:lnSpc>
                <a:spcPts val="6502"/>
              </a:lnSpc>
            </a:pPr>
            <a:r>
              <a:rPr lang="en-US" sz="4644" spc="232">
                <a:solidFill>
                  <a:srgbClr val="C3545B"/>
                </a:solidFill>
                <a:latin typeface="Brasika"/>
              </a:rPr>
              <a:t>Source Code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sp>
        <p:nvSpPr>
          <p:cNvPr name="Freeform 9" id="9"/>
          <p:cNvSpPr/>
          <p:nvPr/>
        </p:nvSpPr>
        <p:spPr>
          <a:xfrm flipH="false" flipV="false" rot="0">
            <a:off x="2939076" y="4050195"/>
            <a:ext cx="12692823" cy="4569416"/>
          </a:xfrm>
          <a:custGeom>
            <a:avLst/>
            <a:gdLst/>
            <a:ahLst/>
            <a:cxnLst/>
            <a:rect r="r" b="b" t="t" l="l"/>
            <a:pathLst>
              <a:path h="4569416" w="12692823">
                <a:moveTo>
                  <a:pt x="0" y="0"/>
                </a:moveTo>
                <a:lnTo>
                  <a:pt x="12692822" y="0"/>
                </a:lnTo>
                <a:lnTo>
                  <a:pt x="12692822" y="4569416"/>
                </a:lnTo>
                <a:lnTo>
                  <a:pt x="0" y="45694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4732084" y="3191069"/>
            <a:ext cx="1628218" cy="2086935"/>
            <a:chOff x="0" y="0"/>
            <a:chExt cx="2170957" cy="2782580"/>
          </a:xfrm>
        </p:grpSpPr>
        <p:sp>
          <p:nvSpPr>
            <p:cNvPr name="Freeform 11" id="11"/>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3" id="13"/>
          <p:cNvSpPr/>
          <p:nvPr/>
        </p:nvSpPr>
        <p:spPr>
          <a:xfrm flipH="false" flipV="false" rot="-508919">
            <a:off x="1827994" y="7222791"/>
            <a:ext cx="2222163" cy="2138831"/>
          </a:xfrm>
          <a:custGeom>
            <a:avLst/>
            <a:gdLst/>
            <a:ahLst/>
            <a:cxnLst/>
            <a:rect r="r" b="b" t="t" l="l"/>
            <a:pathLst>
              <a:path h="2138831" w="2222163">
                <a:moveTo>
                  <a:pt x="0" y="0"/>
                </a:moveTo>
                <a:lnTo>
                  <a:pt x="2222163" y="0"/>
                </a:lnTo>
                <a:lnTo>
                  <a:pt x="2222163" y="2138831"/>
                </a:lnTo>
                <a:lnTo>
                  <a:pt x="0" y="2138831"/>
                </a:lnTo>
                <a:lnTo>
                  <a:pt x="0" y="0"/>
                </a:lnTo>
                <a:close/>
              </a:path>
            </a:pathLst>
          </a:custGeom>
          <a:blipFill>
            <a:blip r:embed="rId12"/>
            <a:stretch>
              <a:fillRect l="0" t="0" r="0" b="0"/>
            </a:stretch>
          </a:blipFill>
        </p:spPr>
      </p:sp>
      <p:sp>
        <p:nvSpPr>
          <p:cNvPr name="Freeform 14" id="14"/>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3800029" y="1744836"/>
            <a:ext cx="10325464" cy="1646196"/>
          </a:xfrm>
          <a:prstGeom prst="rect">
            <a:avLst/>
          </a:prstGeom>
        </p:spPr>
        <p:txBody>
          <a:bodyPr anchor="t" rtlCol="false" tIns="0" lIns="0" bIns="0" rIns="0">
            <a:spAutoFit/>
          </a:bodyPr>
          <a:lstStyle/>
          <a:p>
            <a:pPr algn="ctr">
              <a:lnSpc>
                <a:spcPts val="12705"/>
              </a:lnSpc>
            </a:pPr>
            <a:r>
              <a:rPr lang="en-US" sz="9075">
                <a:solidFill>
                  <a:srgbClr val="C3545B"/>
                </a:solidFill>
                <a:latin typeface="Brasika"/>
              </a:rPr>
              <a:t>Penjelasan Apk</a:t>
            </a:r>
          </a:p>
        </p:txBody>
      </p:sp>
      <p:sp>
        <p:nvSpPr>
          <p:cNvPr name="TextBox 17" id="17"/>
          <p:cNvSpPr txBox="true"/>
          <p:nvPr/>
        </p:nvSpPr>
        <p:spPr>
          <a:xfrm rot="0">
            <a:off x="3492482" y="4148811"/>
            <a:ext cx="11341172" cy="3830661"/>
          </a:xfrm>
          <a:prstGeom prst="rect">
            <a:avLst/>
          </a:prstGeom>
        </p:spPr>
        <p:txBody>
          <a:bodyPr anchor="t" rtlCol="false" tIns="0" lIns="0" bIns="0" rIns="0">
            <a:spAutoFit/>
          </a:bodyPr>
          <a:lstStyle/>
          <a:p>
            <a:pPr>
              <a:lnSpc>
                <a:spcPts val="3321"/>
              </a:lnSpc>
            </a:pPr>
            <a:r>
              <a:rPr lang="en-US" sz="2594">
                <a:solidFill>
                  <a:srgbClr val="7A587B"/>
                </a:solidFill>
                <a:latin typeface="Jua"/>
              </a:rPr>
              <a:t>Aplikasi resep makanan adalah aplikasi yang dirancang untuk membantu pengguna menemukan dan mengikuti berbagai resep makanan dari berbagai jenis masakan. Berikut adalah beberapa fitur yang biasanya ditawarkan oleh aplikasi semacam ini :</a:t>
            </a:r>
          </a:p>
          <a:p>
            <a:pPr marL="560164" indent="-280082" lvl="1">
              <a:lnSpc>
                <a:spcPts val="3321"/>
              </a:lnSpc>
              <a:buFont typeface="Arial"/>
              <a:buChar char="•"/>
            </a:pPr>
            <a:r>
              <a:rPr lang="en-US" sz="2594">
                <a:solidFill>
                  <a:srgbClr val="7A587B"/>
                </a:solidFill>
                <a:latin typeface="Jua"/>
              </a:rPr>
              <a:t>Katalog resep</a:t>
            </a:r>
          </a:p>
          <a:p>
            <a:pPr marL="560164" indent="-280082" lvl="1">
              <a:lnSpc>
                <a:spcPts val="3321"/>
              </a:lnSpc>
              <a:buFont typeface="Arial"/>
              <a:buChar char="•"/>
            </a:pPr>
            <a:r>
              <a:rPr lang="en-US" sz="2594">
                <a:solidFill>
                  <a:srgbClr val="7A587B"/>
                </a:solidFill>
                <a:latin typeface="Jua"/>
              </a:rPr>
              <a:t>Pencarian dan Filter</a:t>
            </a:r>
          </a:p>
          <a:p>
            <a:pPr marL="560164" indent="-280082" lvl="1">
              <a:lnSpc>
                <a:spcPts val="3321"/>
              </a:lnSpc>
              <a:buFont typeface="Arial"/>
              <a:buChar char="•"/>
            </a:pPr>
            <a:r>
              <a:rPr lang="en-US" sz="2594">
                <a:solidFill>
                  <a:srgbClr val="7A587B"/>
                </a:solidFill>
                <a:latin typeface="Jua"/>
              </a:rPr>
              <a:t>Favorit dan Bookmark</a:t>
            </a:r>
          </a:p>
          <a:p>
            <a:pPr marL="560164" indent="-280082" lvl="1">
              <a:lnSpc>
                <a:spcPts val="3321"/>
              </a:lnSpc>
              <a:buFont typeface="Arial"/>
              <a:buChar char="•"/>
            </a:pPr>
            <a:r>
              <a:rPr lang="en-US" sz="2594">
                <a:solidFill>
                  <a:srgbClr val="7A587B"/>
                </a:solidFill>
                <a:latin typeface="Jua"/>
              </a:rPr>
              <a:t>Fitur Berbagi Resep</a:t>
            </a:r>
          </a:p>
          <a:p>
            <a:pPr marL="560164" indent="-280082" lvl="1">
              <a:lnSpc>
                <a:spcPts val="3321"/>
              </a:lnSpc>
              <a:buFont typeface="Arial"/>
              <a:buChar char="•"/>
            </a:pPr>
            <a:r>
              <a:rPr lang="en-US" sz="2594">
                <a:solidFill>
                  <a:srgbClr val="7A587B"/>
                </a:solidFill>
                <a:latin typeface="Jua"/>
              </a:rPr>
              <a:t>Fitur Rate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grpSp>
        <p:nvGrpSpPr>
          <p:cNvPr name="Group 9" id="9"/>
          <p:cNvGrpSpPr/>
          <p:nvPr/>
        </p:nvGrpSpPr>
        <p:grpSpPr>
          <a:xfrm rot="0">
            <a:off x="14732084" y="3191069"/>
            <a:ext cx="1628218" cy="2086935"/>
            <a:chOff x="0" y="0"/>
            <a:chExt cx="2170957" cy="2782580"/>
          </a:xfrm>
        </p:grpSpPr>
        <p:sp>
          <p:nvSpPr>
            <p:cNvPr name="Freeform 10" id="10"/>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508919">
            <a:off x="1827994" y="7222791"/>
            <a:ext cx="2222163" cy="2138831"/>
          </a:xfrm>
          <a:custGeom>
            <a:avLst/>
            <a:gdLst/>
            <a:ahLst/>
            <a:cxnLst/>
            <a:rect r="r" b="b" t="t" l="l"/>
            <a:pathLst>
              <a:path h="2138831" w="2222163">
                <a:moveTo>
                  <a:pt x="0" y="0"/>
                </a:moveTo>
                <a:lnTo>
                  <a:pt x="2222163" y="0"/>
                </a:lnTo>
                <a:lnTo>
                  <a:pt x="2222163" y="2138831"/>
                </a:lnTo>
                <a:lnTo>
                  <a:pt x="0" y="2138831"/>
                </a:lnTo>
                <a:lnTo>
                  <a:pt x="0" y="0"/>
                </a:lnTo>
                <a:close/>
              </a:path>
            </a:pathLst>
          </a:custGeom>
          <a:blipFill>
            <a:blip r:embed="rId10"/>
            <a:stretch>
              <a:fillRect l="0" t="0" r="0" b="0"/>
            </a:stretch>
          </a:blipFill>
        </p:spPr>
      </p:sp>
      <p:sp>
        <p:nvSpPr>
          <p:cNvPr name="Freeform 13" id="13"/>
          <p:cNvSpPr/>
          <p:nvPr/>
        </p:nvSpPr>
        <p:spPr>
          <a:xfrm flipH="false" flipV="false" rot="0">
            <a:off x="2161829" y="3826553"/>
            <a:ext cx="14582184" cy="5249586"/>
          </a:xfrm>
          <a:custGeom>
            <a:avLst/>
            <a:gdLst/>
            <a:ahLst/>
            <a:cxnLst/>
            <a:rect r="r" b="b" t="t" l="l"/>
            <a:pathLst>
              <a:path h="5249586" w="14582184">
                <a:moveTo>
                  <a:pt x="0" y="0"/>
                </a:moveTo>
                <a:lnTo>
                  <a:pt x="14582185" y="0"/>
                </a:lnTo>
                <a:lnTo>
                  <a:pt x="14582185" y="5249587"/>
                </a:lnTo>
                <a:lnTo>
                  <a:pt x="0" y="52495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3254929" y="1773065"/>
            <a:ext cx="12061116" cy="1560816"/>
          </a:xfrm>
          <a:prstGeom prst="rect">
            <a:avLst/>
          </a:prstGeom>
        </p:spPr>
        <p:txBody>
          <a:bodyPr anchor="t" rtlCol="false" tIns="0" lIns="0" bIns="0" rIns="0">
            <a:spAutoFit/>
          </a:bodyPr>
          <a:lstStyle/>
          <a:p>
            <a:pPr algn="ctr">
              <a:lnSpc>
                <a:spcPts val="12145"/>
              </a:lnSpc>
            </a:pPr>
            <a:r>
              <a:rPr lang="en-US" sz="8675">
                <a:solidFill>
                  <a:srgbClr val="C3545B"/>
                </a:solidFill>
                <a:latin typeface="Brasika"/>
              </a:rPr>
              <a:t>Teknis Pengerjaan</a:t>
            </a:r>
          </a:p>
        </p:txBody>
      </p:sp>
      <p:sp>
        <p:nvSpPr>
          <p:cNvPr name="TextBox 17" id="17"/>
          <p:cNvSpPr txBox="true"/>
          <p:nvPr/>
        </p:nvSpPr>
        <p:spPr>
          <a:xfrm rot="0">
            <a:off x="3440949" y="3929544"/>
            <a:ext cx="10476276" cy="4522845"/>
          </a:xfrm>
          <a:prstGeom prst="rect">
            <a:avLst/>
          </a:prstGeom>
        </p:spPr>
        <p:txBody>
          <a:bodyPr anchor="t" rtlCol="false" tIns="0" lIns="0" bIns="0" rIns="0">
            <a:spAutoFit/>
          </a:bodyPr>
          <a:lstStyle/>
          <a:p>
            <a:pPr>
              <a:lnSpc>
                <a:spcPts val="3571"/>
              </a:lnSpc>
            </a:pPr>
            <a:r>
              <a:rPr lang="en-US" sz="2396">
                <a:solidFill>
                  <a:srgbClr val="7A587B"/>
                </a:solidFill>
                <a:latin typeface="Jua"/>
              </a:rPr>
              <a:t>Berikut adalah Teknis pengerjaan untuk tugas project mobile programming </a:t>
            </a:r>
          </a:p>
          <a:p>
            <a:pPr marL="517444" indent="-258722" lvl="1">
              <a:lnSpc>
                <a:spcPts val="3571"/>
              </a:lnSpc>
              <a:buFont typeface="Arial"/>
              <a:buChar char="•"/>
            </a:pPr>
            <a:r>
              <a:rPr lang="en-US" sz="2396">
                <a:solidFill>
                  <a:srgbClr val="7A587B"/>
                </a:solidFill>
                <a:latin typeface="Jua"/>
              </a:rPr>
              <a:t> Kelompok 1 berdiskusi terkait aplikasi apa yang ingin dirancang</a:t>
            </a:r>
          </a:p>
          <a:p>
            <a:pPr marL="517444" indent="-258722" lvl="1">
              <a:lnSpc>
                <a:spcPts val="3571"/>
              </a:lnSpc>
              <a:buFont typeface="Arial"/>
              <a:buChar char="•"/>
            </a:pPr>
            <a:r>
              <a:rPr lang="en-US" sz="2396">
                <a:solidFill>
                  <a:srgbClr val="7A587B"/>
                </a:solidFill>
                <a:latin typeface="Jua"/>
              </a:rPr>
              <a:t>Setelah berhasil menentukan ide terkait aplikasi, kelompok 1 membuat mockop aplikasi </a:t>
            </a:r>
          </a:p>
          <a:p>
            <a:pPr marL="517444" indent="-258722" lvl="1">
              <a:lnSpc>
                <a:spcPts val="3571"/>
              </a:lnSpc>
              <a:buFont typeface="Arial"/>
              <a:buChar char="•"/>
            </a:pPr>
            <a:r>
              <a:rPr lang="en-US" sz="2396">
                <a:solidFill>
                  <a:srgbClr val="7A587B"/>
                </a:solidFill>
                <a:latin typeface="Jua"/>
              </a:rPr>
              <a:t>Setelah mock up aplikasi telah dibuat, kelompok 1 langsung membuat pendahuluan, fungsi, dan user persona</a:t>
            </a:r>
          </a:p>
          <a:p>
            <a:pPr marL="517444" indent="-258722" lvl="1">
              <a:lnSpc>
                <a:spcPts val="3571"/>
              </a:lnSpc>
              <a:buFont typeface="Arial"/>
              <a:buChar char="•"/>
            </a:pPr>
            <a:r>
              <a:rPr lang="en-US" sz="2396">
                <a:solidFill>
                  <a:srgbClr val="7A587B"/>
                </a:solidFill>
                <a:latin typeface="Jua"/>
              </a:rPr>
              <a:t>Setelah itu mock up dikumpul ke vclass</a:t>
            </a:r>
          </a:p>
          <a:p>
            <a:pPr marL="517444" indent="-258722" lvl="1">
              <a:lnSpc>
                <a:spcPts val="3571"/>
              </a:lnSpc>
              <a:buFont typeface="Arial"/>
              <a:buChar char="•"/>
            </a:pPr>
            <a:r>
              <a:rPr lang="en-US" sz="2396">
                <a:solidFill>
                  <a:srgbClr val="7A587B"/>
                </a:solidFill>
                <a:latin typeface="Jua"/>
              </a:rPr>
              <a:t> setelah mock up selesai, kelompok 1 merancang sebuah aplikasi dengan menggunakan flutter, serta membuat penjelasan aplikasi dalam bentuk power poin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4264041">
            <a:off x="13883923" y="5351468"/>
            <a:ext cx="4292448" cy="10798612"/>
          </a:xfrm>
          <a:custGeom>
            <a:avLst/>
            <a:gdLst/>
            <a:ahLst/>
            <a:cxnLst/>
            <a:rect r="r" b="b" t="t" l="l"/>
            <a:pathLst>
              <a:path h="10798612" w="4292448">
                <a:moveTo>
                  <a:pt x="0" y="0"/>
                </a:moveTo>
                <a:lnTo>
                  <a:pt x="4292449" y="0"/>
                </a:lnTo>
                <a:lnTo>
                  <a:pt x="4292449" y="10798611"/>
                </a:lnTo>
                <a:lnTo>
                  <a:pt x="0" y="10798611"/>
                </a:lnTo>
                <a:lnTo>
                  <a:pt x="0" y="0"/>
                </a:lnTo>
                <a:close/>
              </a:path>
            </a:pathLst>
          </a:custGeom>
          <a:blipFill>
            <a:blip r:embed="rId3"/>
            <a:stretch>
              <a:fillRect l="0" t="0" r="0" b="0"/>
            </a:stretch>
          </a:blipFill>
        </p:spPr>
      </p:sp>
      <p:sp>
        <p:nvSpPr>
          <p:cNvPr name="Freeform 4" id="4"/>
          <p:cNvSpPr/>
          <p:nvPr/>
        </p:nvSpPr>
        <p:spPr>
          <a:xfrm flipH="false" flipV="true" rot="7204948">
            <a:off x="14969063" y="-2633253"/>
            <a:ext cx="5356370" cy="10678514"/>
          </a:xfrm>
          <a:custGeom>
            <a:avLst/>
            <a:gdLst/>
            <a:ahLst/>
            <a:cxnLst/>
            <a:rect r="r" b="b" t="t" l="l"/>
            <a:pathLst>
              <a:path h="10678514" w="5356370">
                <a:moveTo>
                  <a:pt x="0" y="10678514"/>
                </a:moveTo>
                <a:lnTo>
                  <a:pt x="5356370" y="10678514"/>
                </a:lnTo>
                <a:lnTo>
                  <a:pt x="5356370" y="0"/>
                </a:lnTo>
                <a:lnTo>
                  <a:pt x="0" y="0"/>
                </a:lnTo>
                <a:lnTo>
                  <a:pt x="0" y="10678514"/>
                </a:lnTo>
                <a:close/>
              </a:path>
            </a:pathLst>
          </a:custGeom>
          <a:blipFill>
            <a:blip r:embed="rId4">
              <a:alphaModFix amt="70000"/>
            </a:blip>
            <a:stretch>
              <a:fillRect l="-40051" t="0" r="0" b="0"/>
            </a:stretch>
          </a:blipFill>
        </p:spPr>
      </p:sp>
      <p:sp>
        <p:nvSpPr>
          <p:cNvPr name="Freeform 5" id="5"/>
          <p:cNvSpPr/>
          <p:nvPr/>
        </p:nvSpPr>
        <p:spPr>
          <a:xfrm flipH="false" flipV="false" rot="0">
            <a:off x="13655477" y="1833625"/>
            <a:ext cx="3734596" cy="7283787"/>
          </a:xfrm>
          <a:custGeom>
            <a:avLst/>
            <a:gdLst/>
            <a:ahLst/>
            <a:cxnLst/>
            <a:rect r="r" b="b" t="t" l="l"/>
            <a:pathLst>
              <a:path h="7283787" w="3734596">
                <a:moveTo>
                  <a:pt x="0" y="0"/>
                </a:moveTo>
                <a:lnTo>
                  <a:pt x="3734596" y="0"/>
                </a:lnTo>
                <a:lnTo>
                  <a:pt x="3734596" y="7283786"/>
                </a:lnTo>
                <a:lnTo>
                  <a:pt x="0" y="7283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829706" y="749558"/>
            <a:ext cx="9377380" cy="2807897"/>
          </a:xfrm>
          <a:prstGeom prst="rect">
            <a:avLst/>
          </a:prstGeom>
        </p:spPr>
        <p:txBody>
          <a:bodyPr anchor="t" rtlCol="false" tIns="0" lIns="0" bIns="0" rIns="0">
            <a:spAutoFit/>
          </a:bodyPr>
          <a:lstStyle/>
          <a:p>
            <a:pPr algn="ctr">
              <a:lnSpc>
                <a:spcPts val="11039"/>
              </a:lnSpc>
            </a:pPr>
            <a:r>
              <a:rPr lang="en-US" sz="7885">
                <a:solidFill>
                  <a:srgbClr val="C3545B"/>
                </a:solidFill>
                <a:latin typeface="Brasika"/>
              </a:rPr>
              <a:t>Source Code</a:t>
            </a:r>
          </a:p>
          <a:p>
            <a:pPr algn="ctr">
              <a:lnSpc>
                <a:spcPts val="11039"/>
              </a:lnSpc>
            </a:pPr>
            <a:r>
              <a:rPr lang="en-US" sz="7885">
                <a:solidFill>
                  <a:srgbClr val="C3545B"/>
                </a:solidFill>
                <a:latin typeface="Brasika"/>
              </a:rPr>
              <a:t>Main.dart</a:t>
            </a:r>
          </a:p>
        </p:txBody>
      </p:sp>
      <p:sp>
        <p:nvSpPr>
          <p:cNvPr name="Freeform 7" id="7"/>
          <p:cNvSpPr/>
          <p:nvPr/>
        </p:nvSpPr>
        <p:spPr>
          <a:xfrm flipH="false" flipV="false" rot="0">
            <a:off x="2098071" y="4194870"/>
            <a:ext cx="10888782" cy="4313430"/>
          </a:xfrm>
          <a:custGeom>
            <a:avLst/>
            <a:gdLst/>
            <a:ahLst/>
            <a:cxnLst/>
            <a:rect r="r" b="b" t="t" l="l"/>
            <a:pathLst>
              <a:path h="4313430" w="10888782">
                <a:moveTo>
                  <a:pt x="0" y="0"/>
                </a:moveTo>
                <a:lnTo>
                  <a:pt x="10888782" y="0"/>
                </a:lnTo>
                <a:lnTo>
                  <a:pt x="10888782" y="4313430"/>
                </a:lnTo>
                <a:lnTo>
                  <a:pt x="0" y="4313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988726" y="7338396"/>
            <a:ext cx="2923926" cy="1798065"/>
          </a:xfrm>
          <a:custGeom>
            <a:avLst/>
            <a:gdLst/>
            <a:ahLst/>
            <a:cxnLst/>
            <a:rect r="r" b="b" t="t" l="l"/>
            <a:pathLst>
              <a:path h="1798065" w="2923926">
                <a:moveTo>
                  <a:pt x="0" y="0"/>
                </a:moveTo>
                <a:lnTo>
                  <a:pt x="2923926" y="0"/>
                </a:lnTo>
                <a:lnTo>
                  <a:pt x="2923926" y="1798065"/>
                </a:lnTo>
                <a:lnTo>
                  <a:pt x="0" y="1798065"/>
                </a:lnTo>
                <a:lnTo>
                  <a:pt x="0" y="0"/>
                </a:lnTo>
                <a:close/>
              </a:path>
            </a:pathLst>
          </a:custGeom>
          <a:blipFill>
            <a:blip r:embed="rId9"/>
            <a:stretch>
              <a:fillRect l="0" t="0" r="0" b="0"/>
            </a:stretch>
          </a:blipFill>
        </p:spPr>
      </p:sp>
      <p:sp>
        <p:nvSpPr>
          <p:cNvPr name="Freeform 9" id="9"/>
          <p:cNvSpPr/>
          <p:nvPr/>
        </p:nvSpPr>
        <p:spPr>
          <a:xfrm flipH="false" flipV="false" rot="-2595215">
            <a:off x="162913" y="5039734"/>
            <a:ext cx="2161869" cy="2330856"/>
          </a:xfrm>
          <a:custGeom>
            <a:avLst/>
            <a:gdLst/>
            <a:ahLst/>
            <a:cxnLst/>
            <a:rect r="r" b="b" t="t" l="l"/>
            <a:pathLst>
              <a:path h="2330856" w="2161869">
                <a:moveTo>
                  <a:pt x="0" y="0"/>
                </a:moveTo>
                <a:lnTo>
                  <a:pt x="2161868" y="0"/>
                </a:lnTo>
                <a:lnTo>
                  <a:pt x="2161868" y="2330856"/>
                </a:lnTo>
                <a:lnTo>
                  <a:pt x="0" y="2330856"/>
                </a:lnTo>
                <a:lnTo>
                  <a:pt x="0" y="0"/>
                </a:lnTo>
                <a:close/>
              </a:path>
            </a:pathLst>
          </a:custGeom>
          <a:blipFill>
            <a:blip r:embed="rId10"/>
            <a:stretch>
              <a:fillRect l="0" t="0" r="0" b="0"/>
            </a:stretch>
          </a:blipFill>
        </p:spPr>
      </p:sp>
      <p:sp>
        <p:nvSpPr>
          <p:cNvPr name="Freeform 10" id="10"/>
          <p:cNvSpPr/>
          <p:nvPr/>
        </p:nvSpPr>
        <p:spPr>
          <a:xfrm flipH="false" flipV="false" rot="5400000">
            <a:off x="7121670" y="2750092"/>
            <a:ext cx="841583" cy="2889556"/>
          </a:xfrm>
          <a:custGeom>
            <a:avLst/>
            <a:gdLst/>
            <a:ahLst/>
            <a:cxnLst/>
            <a:rect r="r" b="b" t="t" l="l"/>
            <a:pathLst>
              <a:path h="2889556" w="841583">
                <a:moveTo>
                  <a:pt x="0" y="0"/>
                </a:moveTo>
                <a:lnTo>
                  <a:pt x="841583" y="0"/>
                </a:lnTo>
                <a:lnTo>
                  <a:pt x="841583" y="2889556"/>
                </a:lnTo>
                <a:lnTo>
                  <a:pt x="0" y="2889556"/>
                </a:lnTo>
                <a:lnTo>
                  <a:pt x="0" y="0"/>
                </a:lnTo>
                <a:close/>
              </a:path>
            </a:pathLst>
          </a:custGeom>
          <a:blipFill>
            <a:blip r:embed="rId11"/>
            <a:stretch>
              <a:fillRect l="0" t="0" r="0" b="0"/>
            </a:stretch>
          </a:blipFill>
        </p:spPr>
      </p:sp>
      <p:sp>
        <p:nvSpPr>
          <p:cNvPr name="Freeform 11" id="11"/>
          <p:cNvSpPr/>
          <p:nvPr/>
        </p:nvSpPr>
        <p:spPr>
          <a:xfrm flipH="false" flipV="false" rot="0">
            <a:off x="2098071" y="8403525"/>
            <a:ext cx="10888782" cy="4313430"/>
          </a:xfrm>
          <a:custGeom>
            <a:avLst/>
            <a:gdLst/>
            <a:ahLst/>
            <a:cxnLst/>
            <a:rect r="r" b="b" t="t" l="l"/>
            <a:pathLst>
              <a:path h="4313430" w="10888782">
                <a:moveTo>
                  <a:pt x="0" y="0"/>
                </a:moveTo>
                <a:lnTo>
                  <a:pt x="10888782" y="0"/>
                </a:lnTo>
                <a:lnTo>
                  <a:pt x="10888782" y="4313430"/>
                </a:lnTo>
                <a:lnTo>
                  <a:pt x="0" y="4313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3429781" y="4659199"/>
            <a:ext cx="9235675" cy="6691234"/>
          </a:xfrm>
          <a:prstGeom prst="rect">
            <a:avLst/>
          </a:prstGeom>
        </p:spPr>
        <p:txBody>
          <a:bodyPr anchor="t" rtlCol="false" tIns="0" lIns="0" bIns="0" rIns="0">
            <a:spAutoFit/>
          </a:bodyPr>
          <a:lstStyle/>
          <a:p>
            <a:pPr>
              <a:lnSpc>
                <a:spcPts val="5223"/>
              </a:lnSpc>
            </a:pPr>
            <a:r>
              <a:rPr lang="en-US" sz="3869">
                <a:solidFill>
                  <a:srgbClr val="7A587B"/>
                </a:solidFill>
                <a:latin typeface="Jua"/>
              </a:rPr>
              <a:t>import 'package:flutter/material.dart';</a:t>
            </a:r>
          </a:p>
          <a:p>
            <a:pPr>
              <a:lnSpc>
                <a:spcPts val="5223"/>
              </a:lnSpc>
            </a:pPr>
            <a:r>
              <a:rPr lang="en-US" sz="3869">
                <a:solidFill>
                  <a:srgbClr val="7A587B"/>
                </a:solidFill>
                <a:latin typeface="Jua"/>
              </a:rPr>
              <a:t>import 'package:flutter_application_2/data/homescreen.dart';</a:t>
            </a:r>
          </a:p>
          <a:p>
            <a:pPr>
              <a:lnSpc>
                <a:spcPts val="5223"/>
              </a:lnSpc>
            </a:pPr>
            <a:r>
              <a:rPr lang="en-US" sz="3869">
                <a:solidFill>
                  <a:srgbClr val="7A587B"/>
                </a:solidFill>
                <a:latin typeface="Jua"/>
              </a:rPr>
              <a:t>void main() {</a:t>
            </a:r>
          </a:p>
          <a:p>
            <a:pPr>
              <a:lnSpc>
                <a:spcPts val="5223"/>
              </a:lnSpc>
            </a:pPr>
            <a:r>
              <a:rPr lang="en-US" sz="3869">
                <a:solidFill>
                  <a:srgbClr val="7A587B"/>
                </a:solidFill>
                <a:latin typeface="Jua"/>
              </a:rPr>
              <a:t>  runApp(const MyApp());</a:t>
            </a:r>
          </a:p>
          <a:p>
            <a:pPr>
              <a:lnSpc>
                <a:spcPts val="5223"/>
              </a:lnSpc>
            </a:pPr>
            <a:r>
              <a:rPr lang="en-US" sz="3869">
                <a:solidFill>
                  <a:srgbClr val="7A587B"/>
                </a:solidFill>
                <a:latin typeface="Jua"/>
              </a:rPr>
              <a:t>}</a:t>
            </a:r>
          </a:p>
          <a:p>
            <a:pPr>
              <a:lnSpc>
                <a:spcPts val="5223"/>
              </a:lnSpc>
            </a:pPr>
          </a:p>
          <a:p>
            <a:pPr>
              <a:lnSpc>
                <a:spcPts val="5223"/>
              </a:lnSpc>
            </a:pPr>
          </a:p>
          <a:p>
            <a:pPr>
              <a:lnSpc>
                <a:spcPts val="5223"/>
              </a:lnSpc>
            </a:pPr>
          </a:p>
        </p:txBody>
      </p:sp>
      <p:sp>
        <p:nvSpPr>
          <p:cNvPr name="Freeform 13" id="13"/>
          <p:cNvSpPr/>
          <p:nvPr/>
        </p:nvSpPr>
        <p:spPr>
          <a:xfrm flipH="false" flipV="true" rot="-4937803">
            <a:off x="305519" y="4598929"/>
            <a:ext cx="5356370" cy="10678514"/>
          </a:xfrm>
          <a:custGeom>
            <a:avLst/>
            <a:gdLst/>
            <a:ahLst/>
            <a:cxnLst/>
            <a:rect r="r" b="b" t="t" l="l"/>
            <a:pathLst>
              <a:path h="10678514" w="5356370">
                <a:moveTo>
                  <a:pt x="0" y="10678514"/>
                </a:moveTo>
                <a:lnTo>
                  <a:pt x="5356370" y="10678514"/>
                </a:lnTo>
                <a:lnTo>
                  <a:pt x="5356370" y="0"/>
                </a:lnTo>
                <a:lnTo>
                  <a:pt x="0" y="0"/>
                </a:lnTo>
                <a:lnTo>
                  <a:pt x="0" y="10678514"/>
                </a:lnTo>
                <a:close/>
              </a:path>
            </a:pathLst>
          </a:custGeom>
          <a:blipFill>
            <a:blip r:embed="rId4">
              <a:alphaModFix amt="70000"/>
            </a:blip>
            <a:stretch>
              <a:fillRect l="-40051" t="0" r="0" b="0"/>
            </a:stretch>
          </a:blipFill>
        </p:spPr>
      </p:sp>
      <p:sp>
        <p:nvSpPr>
          <p:cNvPr name="Freeform 14" id="14"/>
          <p:cNvSpPr/>
          <p:nvPr/>
        </p:nvSpPr>
        <p:spPr>
          <a:xfrm flipH="false" flipV="true" rot="-10112914">
            <a:off x="-1907629" y="9056008"/>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12"/>
            <a:stretch>
              <a:fillRect l="0" t="0" r="0" b="-280582"/>
            </a:stretch>
          </a:blipFill>
        </p:spPr>
      </p:sp>
      <p:sp>
        <p:nvSpPr>
          <p:cNvPr name="Freeform 15" id="15"/>
          <p:cNvSpPr/>
          <p:nvPr/>
        </p:nvSpPr>
        <p:spPr>
          <a:xfrm flipH="false" flipV="false" rot="-10596568">
            <a:off x="6707283" y="-2192085"/>
            <a:ext cx="11916347" cy="3389531"/>
          </a:xfrm>
          <a:custGeom>
            <a:avLst/>
            <a:gdLst/>
            <a:ahLst/>
            <a:cxnLst/>
            <a:rect r="r" b="b" t="t" l="l"/>
            <a:pathLst>
              <a:path h="3389531" w="11916347">
                <a:moveTo>
                  <a:pt x="0" y="0"/>
                </a:moveTo>
                <a:lnTo>
                  <a:pt x="11916347" y="0"/>
                </a:lnTo>
                <a:lnTo>
                  <a:pt x="11916347" y="3389532"/>
                </a:lnTo>
                <a:lnTo>
                  <a:pt x="0" y="3389532"/>
                </a:lnTo>
                <a:lnTo>
                  <a:pt x="0" y="0"/>
                </a:lnTo>
                <a:close/>
              </a:path>
            </a:pathLst>
          </a:custGeom>
          <a:blipFill>
            <a:blip r:embed="rId12"/>
            <a:stretch>
              <a:fillRect l="0" t="0" r="0" b="-280582"/>
            </a:stretch>
          </a:blipFill>
        </p:spPr>
      </p:sp>
      <p:sp>
        <p:nvSpPr>
          <p:cNvPr name="Freeform 16" id="16"/>
          <p:cNvSpPr/>
          <p:nvPr/>
        </p:nvSpPr>
        <p:spPr>
          <a:xfrm flipH="false" flipV="false" rot="-7675452">
            <a:off x="-768112" y="-5399306"/>
            <a:ext cx="4292448" cy="10798612"/>
          </a:xfrm>
          <a:custGeom>
            <a:avLst/>
            <a:gdLst/>
            <a:ahLst/>
            <a:cxnLst/>
            <a:rect r="r" b="b" t="t" l="l"/>
            <a:pathLst>
              <a:path h="10798612" w="4292448">
                <a:moveTo>
                  <a:pt x="0" y="0"/>
                </a:moveTo>
                <a:lnTo>
                  <a:pt x="4292449" y="0"/>
                </a:lnTo>
                <a:lnTo>
                  <a:pt x="4292449" y="10798612"/>
                </a:lnTo>
                <a:lnTo>
                  <a:pt x="0" y="10798612"/>
                </a:lnTo>
                <a:lnTo>
                  <a:pt x="0" y="0"/>
                </a:lnTo>
                <a:close/>
              </a:path>
            </a:pathLst>
          </a:custGeom>
          <a:blipFill>
            <a:blip r:embed="rId3"/>
            <a:stretch>
              <a:fillRect l="0" t="0" r="0" b="0"/>
            </a:stretch>
          </a:blipFill>
        </p:spPr>
      </p:sp>
      <p:sp>
        <p:nvSpPr>
          <p:cNvPr name="Freeform 17" id="17"/>
          <p:cNvSpPr/>
          <p:nvPr/>
        </p:nvSpPr>
        <p:spPr>
          <a:xfrm flipH="false" flipV="false" rot="428274">
            <a:off x="1096774" y="2978175"/>
            <a:ext cx="1007948" cy="1158561"/>
          </a:xfrm>
          <a:custGeom>
            <a:avLst/>
            <a:gdLst/>
            <a:ahLst/>
            <a:cxnLst/>
            <a:rect r="r" b="b" t="t" l="l"/>
            <a:pathLst>
              <a:path h="1158561" w="1007948">
                <a:moveTo>
                  <a:pt x="0" y="0"/>
                </a:moveTo>
                <a:lnTo>
                  <a:pt x="1007949" y="0"/>
                </a:lnTo>
                <a:lnTo>
                  <a:pt x="1007949" y="1158561"/>
                </a:lnTo>
                <a:lnTo>
                  <a:pt x="0" y="11585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2008043">
            <a:off x="13689470" y="5628380"/>
            <a:ext cx="1007948" cy="1158561"/>
          </a:xfrm>
          <a:custGeom>
            <a:avLst/>
            <a:gdLst/>
            <a:ahLst/>
            <a:cxnLst/>
            <a:rect r="r" b="b" t="t" l="l"/>
            <a:pathLst>
              <a:path h="1158561" w="1007948">
                <a:moveTo>
                  <a:pt x="0" y="0"/>
                </a:moveTo>
                <a:lnTo>
                  <a:pt x="1007948" y="0"/>
                </a:lnTo>
                <a:lnTo>
                  <a:pt x="1007948" y="1158562"/>
                </a:lnTo>
                <a:lnTo>
                  <a:pt x="0" y="11585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4264041">
            <a:off x="13883923" y="5351468"/>
            <a:ext cx="4292448" cy="10798612"/>
          </a:xfrm>
          <a:custGeom>
            <a:avLst/>
            <a:gdLst/>
            <a:ahLst/>
            <a:cxnLst/>
            <a:rect r="r" b="b" t="t" l="l"/>
            <a:pathLst>
              <a:path h="10798612" w="4292448">
                <a:moveTo>
                  <a:pt x="0" y="0"/>
                </a:moveTo>
                <a:lnTo>
                  <a:pt x="4292449" y="0"/>
                </a:lnTo>
                <a:lnTo>
                  <a:pt x="4292449" y="10798611"/>
                </a:lnTo>
                <a:lnTo>
                  <a:pt x="0" y="10798611"/>
                </a:lnTo>
                <a:lnTo>
                  <a:pt x="0" y="0"/>
                </a:lnTo>
                <a:close/>
              </a:path>
            </a:pathLst>
          </a:custGeom>
          <a:blipFill>
            <a:blip r:embed="rId3"/>
            <a:stretch>
              <a:fillRect l="0" t="0" r="0" b="0"/>
            </a:stretch>
          </a:blipFill>
        </p:spPr>
      </p:sp>
      <p:sp>
        <p:nvSpPr>
          <p:cNvPr name="Freeform 4" id="4"/>
          <p:cNvSpPr/>
          <p:nvPr/>
        </p:nvSpPr>
        <p:spPr>
          <a:xfrm flipH="false" flipV="true" rot="7204948">
            <a:off x="14969063" y="-2633253"/>
            <a:ext cx="5356370" cy="10678514"/>
          </a:xfrm>
          <a:custGeom>
            <a:avLst/>
            <a:gdLst/>
            <a:ahLst/>
            <a:cxnLst/>
            <a:rect r="r" b="b" t="t" l="l"/>
            <a:pathLst>
              <a:path h="10678514" w="5356370">
                <a:moveTo>
                  <a:pt x="0" y="10678514"/>
                </a:moveTo>
                <a:lnTo>
                  <a:pt x="5356370" y="10678514"/>
                </a:lnTo>
                <a:lnTo>
                  <a:pt x="5356370" y="0"/>
                </a:lnTo>
                <a:lnTo>
                  <a:pt x="0" y="0"/>
                </a:lnTo>
                <a:lnTo>
                  <a:pt x="0" y="10678514"/>
                </a:lnTo>
                <a:close/>
              </a:path>
            </a:pathLst>
          </a:custGeom>
          <a:blipFill>
            <a:blip r:embed="rId4">
              <a:alphaModFix amt="70000"/>
            </a:blip>
            <a:stretch>
              <a:fillRect l="-40051" t="0" r="0" b="0"/>
            </a:stretch>
          </a:blipFill>
        </p:spPr>
      </p:sp>
      <p:sp>
        <p:nvSpPr>
          <p:cNvPr name="Freeform 5" id="5"/>
          <p:cNvSpPr/>
          <p:nvPr/>
        </p:nvSpPr>
        <p:spPr>
          <a:xfrm flipH="false" flipV="false" rot="0">
            <a:off x="13655477" y="1833625"/>
            <a:ext cx="3734596" cy="7283787"/>
          </a:xfrm>
          <a:custGeom>
            <a:avLst/>
            <a:gdLst/>
            <a:ahLst/>
            <a:cxnLst/>
            <a:rect r="r" b="b" t="t" l="l"/>
            <a:pathLst>
              <a:path h="7283787" w="3734596">
                <a:moveTo>
                  <a:pt x="0" y="0"/>
                </a:moveTo>
                <a:lnTo>
                  <a:pt x="3734596" y="0"/>
                </a:lnTo>
                <a:lnTo>
                  <a:pt x="3734596" y="7283786"/>
                </a:lnTo>
                <a:lnTo>
                  <a:pt x="0" y="7283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098071" y="4194870"/>
            <a:ext cx="10888782" cy="4313430"/>
          </a:xfrm>
          <a:custGeom>
            <a:avLst/>
            <a:gdLst/>
            <a:ahLst/>
            <a:cxnLst/>
            <a:rect r="r" b="b" t="t" l="l"/>
            <a:pathLst>
              <a:path h="4313430" w="10888782">
                <a:moveTo>
                  <a:pt x="0" y="0"/>
                </a:moveTo>
                <a:lnTo>
                  <a:pt x="10888782" y="0"/>
                </a:lnTo>
                <a:lnTo>
                  <a:pt x="10888782" y="4313430"/>
                </a:lnTo>
                <a:lnTo>
                  <a:pt x="0" y="4313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988726" y="7338396"/>
            <a:ext cx="2923926" cy="1798065"/>
          </a:xfrm>
          <a:custGeom>
            <a:avLst/>
            <a:gdLst/>
            <a:ahLst/>
            <a:cxnLst/>
            <a:rect r="r" b="b" t="t" l="l"/>
            <a:pathLst>
              <a:path h="1798065" w="2923926">
                <a:moveTo>
                  <a:pt x="0" y="0"/>
                </a:moveTo>
                <a:lnTo>
                  <a:pt x="2923926" y="0"/>
                </a:lnTo>
                <a:lnTo>
                  <a:pt x="2923926" y="1798065"/>
                </a:lnTo>
                <a:lnTo>
                  <a:pt x="0" y="1798065"/>
                </a:lnTo>
                <a:lnTo>
                  <a:pt x="0" y="0"/>
                </a:lnTo>
                <a:close/>
              </a:path>
            </a:pathLst>
          </a:custGeom>
          <a:blipFill>
            <a:blip r:embed="rId9"/>
            <a:stretch>
              <a:fillRect l="0" t="0" r="0" b="0"/>
            </a:stretch>
          </a:blipFill>
        </p:spPr>
      </p:sp>
      <p:sp>
        <p:nvSpPr>
          <p:cNvPr name="Freeform 8" id="8"/>
          <p:cNvSpPr/>
          <p:nvPr/>
        </p:nvSpPr>
        <p:spPr>
          <a:xfrm flipH="false" flipV="false" rot="-2595215">
            <a:off x="162913" y="5039734"/>
            <a:ext cx="2161869" cy="2330856"/>
          </a:xfrm>
          <a:custGeom>
            <a:avLst/>
            <a:gdLst/>
            <a:ahLst/>
            <a:cxnLst/>
            <a:rect r="r" b="b" t="t" l="l"/>
            <a:pathLst>
              <a:path h="2330856" w="2161869">
                <a:moveTo>
                  <a:pt x="0" y="0"/>
                </a:moveTo>
                <a:lnTo>
                  <a:pt x="2161868" y="0"/>
                </a:lnTo>
                <a:lnTo>
                  <a:pt x="2161868" y="2330856"/>
                </a:lnTo>
                <a:lnTo>
                  <a:pt x="0" y="2330856"/>
                </a:lnTo>
                <a:lnTo>
                  <a:pt x="0" y="0"/>
                </a:lnTo>
                <a:close/>
              </a:path>
            </a:pathLst>
          </a:custGeom>
          <a:blipFill>
            <a:blip r:embed="rId10"/>
            <a:stretch>
              <a:fillRect l="0" t="0" r="0" b="0"/>
            </a:stretch>
          </a:blipFill>
        </p:spPr>
      </p:sp>
      <p:sp>
        <p:nvSpPr>
          <p:cNvPr name="Freeform 9" id="9"/>
          <p:cNvSpPr/>
          <p:nvPr/>
        </p:nvSpPr>
        <p:spPr>
          <a:xfrm flipH="false" flipV="false" rot="5400000">
            <a:off x="7121670" y="2750092"/>
            <a:ext cx="841583" cy="2889556"/>
          </a:xfrm>
          <a:custGeom>
            <a:avLst/>
            <a:gdLst/>
            <a:ahLst/>
            <a:cxnLst/>
            <a:rect r="r" b="b" t="t" l="l"/>
            <a:pathLst>
              <a:path h="2889556" w="841583">
                <a:moveTo>
                  <a:pt x="0" y="0"/>
                </a:moveTo>
                <a:lnTo>
                  <a:pt x="841583" y="0"/>
                </a:lnTo>
                <a:lnTo>
                  <a:pt x="841583" y="2889556"/>
                </a:lnTo>
                <a:lnTo>
                  <a:pt x="0" y="2889556"/>
                </a:lnTo>
                <a:lnTo>
                  <a:pt x="0" y="0"/>
                </a:lnTo>
                <a:close/>
              </a:path>
            </a:pathLst>
          </a:custGeom>
          <a:blipFill>
            <a:blip r:embed="rId11"/>
            <a:stretch>
              <a:fillRect l="0" t="0" r="0" b="0"/>
            </a:stretch>
          </a:blipFill>
        </p:spPr>
      </p:sp>
      <p:sp>
        <p:nvSpPr>
          <p:cNvPr name="Freeform 10" id="10"/>
          <p:cNvSpPr/>
          <p:nvPr/>
        </p:nvSpPr>
        <p:spPr>
          <a:xfrm flipH="false" flipV="false" rot="0">
            <a:off x="2098071" y="8403525"/>
            <a:ext cx="10888782" cy="4313430"/>
          </a:xfrm>
          <a:custGeom>
            <a:avLst/>
            <a:gdLst/>
            <a:ahLst/>
            <a:cxnLst/>
            <a:rect r="r" b="b" t="t" l="l"/>
            <a:pathLst>
              <a:path h="4313430" w="10888782">
                <a:moveTo>
                  <a:pt x="0" y="0"/>
                </a:moveTo>
                <a:lnTo>
                  <a:pt x="10888782" y="0"/>
                </a:lnTo>
                <a:lnTo>
                  <a:pt x="10888782" y="4313430"/>
                </a:lnTo>
                <a:lnTo>
                  <a:pt x="0" y="4313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429781" y="4659199"/>
            <a:ext cx="9235675" cy="6691234"/>
          </a:xfrm>
          <a:prstGeom prst="rect">
            <a:avLst/>
          </a:prstGeom>
        </p:spPr>
        <p:txBody>
          <a:bodyPr anchor="t" rtlCol="false" tIns="0" lIns="0" bIns="0" rIns="0">
            <a:spAutoFit/>
          </a:bodyPr>
          <a:lstStyle/>
          <a:p>
            <a:pPr>
              <a:lnSpc>
                <a:spcPts val="5223"/>
              </a:lnSpc>
            </a:pPr>
            <a:r>
              <a:rPr lang="en-US" sz="3869">
                <a:solidFill>
                  <a:srgbClr val="7A587B"/>
                </a:solidFill>
                <a:latin typeface="Jua"/>
              </a:rPr>
              <a:t>class MyApp extends StatelessWidget {</a:t>
            </a:r>
          </a:p>
          <a:p>
            <a:pPr>
              <a:lnSpc>
                <a:spcPts val="5223"/>
              </a:lnSpc>
            </a:pPr>
            <a:r>
              <a:rPr lang="en-US" sz="3869">
                <a:solidFill>
                  <a:srgbClr val="7A587B"/>
                </a:solidFill>
                <a:latin typeface="Jua"/>
              </a:rPr>
              <a:t>  const MyApp({Key? key}) : super(key: key); </a:t>
            </a:r>
          </a:p>
          <a:p>
            <a:pPr>
              <a:lnSpc>
                <a:spcPts val="5223"/>
              </a:lnSpc>
            </a:pPr>
            <a:r>
              <a:rPr lang="en-US" sz="3869">
                <a:solidFill>
                  <a:srgbClr val="7A587B"/>
                </a:solidFill>
                <a:latin typeface="Jua"/>
              </a:rPr>
              <a:t>@override</a:t>
            </a:r>
          </a:p>
          <a:p>
            <a:pPr>
              <a:lnSpc>
                <a:spcPts val="5223"/>
              </a:lnSpc>
            </a:pPr>
            <a:r>
              <a:rPr lang="en-US" sz="3869">
                <a:solidFill>
                  <a:srgbClr val="7A587B"/>
                </a:solidFill>
                <a:latin typeface="Jua"/>
              </a:rPr>
              <a:t>Widget build(BuildContext context) {</a:t>
            </a:r>
          </a:p>
          <a:p>
            <a:pPr>
              <a:lnSpc>
                <a:spcPts val="5223"/>
              </a:lnSpc>
            </a:pPr>
            <a:r>
              <a:rPr lang="en-US" sz="3869">
                <a:solidFill>
                  <a:srgbClr val="7A587B"/>
                </a:solidFill>
                <a:latin typeface="Jua"/>
              </a:rPr>
              <a:t>  return MaterialApp(</a:t>
            </a:r>
          </a:p>
          <a:p>
            <a:pPr>
              <a:lnSpc>
                <a:spcPts val="5223"/>
              </a:lnSpc>
            </a:pPr>
            <a:r>
              <a:rPr lang="en-US" sz="3869">
                <a:solidFill>
                  <a:srgbClr val="7A587B"/>
                </a:solidFill>
                <a:latin typeface="Jua"/>
              </a:rPr>
              <a:t>title: 'Flutter project UAS',</a:t>
            </a:r>
          </a:p>
          <a:p>
            <a:pPr>
              <a:lnSpc>
                <a:spcPts val="5223"/>
              </a:lnSpc>
            </a:pPr>
          </a:p>
          <a:p>
            <a:pPr>
              <a:lnSpc>
                <a:spcPts val="5223"/>
              </a:lnSpc>
            </a:pPr>
          </a:p>
          <a:p>
            <a:pPr>
              <a:lnSpc>
                <a:spcPts val="5223"/>
              </a:lnSpc>
            </a:pPr>
          </a:p>
        </p:txBody>
      </p:sp>
      <p:sp>
        <p:nvSpPr>
          <p:cNvPr name="Freeform 12" id="12"/>
          <p:cNvSpPr/>
          <p:nvPr/>
        </p:nvSpPr>
        <p:spPr>
          <a:xfrm flipH="false" flipV="true" rot="-4937803">
            <a:off x="305519" y="4598929"/>
            <a:ext cx="5356370" cy="10678514"/>
          </a:xfrm>
          <a:custGeom>
            <a:avLst/>
            <a:gdLst/>
            <a:ahLst/>
            <a:cxnLst/>
            <a:rect r="r" b="b" t="t" l="l"/>
            <a:pathLst>
              <a:path h="10678514" w="5356370">
                <a:moveTo>
                  <a:pt x="0" y="10678514"/>
                </a:moveTo>
                <a:lnTo>
                  <a:pt x="5356370" y="10678514"/>
                </a:lnTo>
                <a:lnTo>
                  <a:pt x="5356370" y="0"/>
                </a:lnTo>
                <a:lnTo>
                  <a:pt x="0" y="0"/>
                </a:lnTo>
                <a:lnTo>
                  <a:pt x="0" y="10678514"/>
                </a:lnTo>
                <a:close/>
              </a:path>
            </a:pathLst>
          </a:custGeom>
          <a:blipFill>
            <a:blip r:embed="rId4">
              <a:alphaModFix amt="70000"/>
            </a:blip>
            <a:stretch>
              <a:fillRect l="-40051" t="0" r="0" b="0"/>
            </a:stretch>
          </a:blipFill>
        </p:spPr>
      </p:sp>
      <p:sp>
        <p:nvSpPr>
          <p:cNvPr name="Freeform 13" id="13"/>
          <p:cNvSpPr/>
          <p:nvPr/>
        </p:nvSpPr>
        <p:spPr>
          <a:xfrm flipH="false" flipV="true" rot="-10112914">
            <a:off x="-1907629" y="9056008"/>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12"/>
            <a:stretch>
              <a:fillRect l="0" t="0" r="0" b="-280582"/>
            </a:stretch>
          </a:blipFill>
        </p:spPr>
      </p:sp>
      <p:sp>
        <p:nvSpPr>
          <p:cNvPr name="Freeform 14" id="14"/>
          <p:cNvSpPr/>
          <p:nvPr/>
        </p:nvSpPr>
        <p:spPr>
          <a:xfrm flipH="false" flipV="false" rot="-10596568">
            <a:off x="6707283" y="-2192085"/>
            <a:ext cx="11916347" cy="3389531"/>
          </a:xfrm>
          <a:custGeom>
            <a:avLst/>
            <a:gdLst/>
            <a:ahLst/>
            <a:cxnLst/>
            <a:rect r="r" b="b" t="t" l="l"/>
            <a:pathLst>
              <a:path h="3389531" w="11916347">
                <a:moveTo>
                  <a:pt x="0" y="0"/>
                </a:moveTo>
                <a:lnTo>
                  <a:pt x="11916347" y="0"/>
                </a:lnTo>
                <a:lnTo>
                  <a:pt x="11916347" y="3389532"/>
                </a:lnTo>
                <a:lnTo>
                  <a:pt x="0" y="3389532"/>
                </a:lnTo>
                <a:lnTo>
                  <a:pt x="0" y="0"/>
                </a:lnTo>
                <a:close/>
              </a:path>
            </a:pathLst>
          </a:custGeom>
          <a:blipFill>
            <a:blip r:embed="rId12"/>
            <a:stretch>
              <a:fillRect l="0" t="0" r="0" b="-280582"/>
            </a:stretch>
          </a:blipFill>
        </p:spPr>
      </p:sp>
      <p:sp>
        <p:nvSpPr>
          <p:cNvPr name="Freeform 15" id="15"/>
          <p:cNvSpPr/>
          <p:nvPr/>
        </p:nvSpPr>
        <p:spPr>
          <a:xfrm flipH="false" flipV="false" rot="-7675452">
            <a:off x="-768112" y="-5399306"/>
            <a:ext cx="4292448" cy="10798612"/>
          </a:xfrm>
          <a:custGeom>
            <a:avLst/>
            <a:gdLst/>
            <a:ahLst/>
            <a:cxnLst/>
            <a:rect r="r" b="b" t="t" l="l"/>
            <a:pathLst>
              <a:path h="10798612" w="4292448">
                <a:moveTo>
                  <a:pt x="0" y="0"/>
                </a:moveTo>
                <a:lnTo>
                  <a:pt x="4292449" y="0"/>
                </a:lnTo>
                <a:lnTo>
                  <a:pt x="4292449" y="10798612"/>
                </a:lnTo>
                <a:lnTo>
                  <a:pt x="0" y="10798612"/>
                </a:lnTo>
                <a:lnTo>
                  <a:pt x="0" y="0"/>
                </a:lnTo>
                <a:close/>
              </a:path>
            </a:pathLst>
          </a:custGeom>
          <a:blipFill>
            <a:blip r:embed="rId3"/>
            <a:stretch>
              <a:fillRect l="0" t="0" r="0" b="0"/>
            </a:stretch>
          </a:blipFill>
        </p:spPr>
      </p:sp>
      <p:sp>
        <p:nvSpPr>
          <p:cNvPr name="Freeform 16" id="16"/>
          <p:cNvSpPr/>
          <p:nvPr/>
        </p:nvSpPr>
        <p:spPr>
          <a:xfrm flipH="false" flipV="false" rot="428274">
            <a:off x="1096774" y="2978175"/>
            <a:ext cx="1007948" cy="1158561"/>
          </a:xfrm>
          <a:custGeom>
            <a:avLst/>
            <a:gdLst/>
            <a:ahLst/>
            <a:cxnLst/>
            <a:rect r="r" b="b" t="t" l="l"/>
            <a:pathLst>
              <a:path h="1158561" w="1007948">
                <a:moveTo>
                  <a:pt x="0" y="0"/>
                </a:moveTo>
                <a:lnTo>
                  <a:pt x="1007949" y="0"/>
                </a:lnTo>
                <a:lnTo>
                  <a:pt x="1007949" y="1158561"/>
                </a:lnTo>
                <a:lnTo>
                  <a:pt x="0" y="11585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2008043">
            <a:off x="13689470" y="5628380"/>
            <a:ext cx="1007948" cy="1158561"/>
          </a:xfrm>
          <a:custGeom>
            <a:avLst/>
            <a:gdLst/>
            <a:ahLst/>
            <a:cxnLst/>
            <a:rect r="r" b="b" t="t" l="l"/>
            <a:pathLst>
              <a:path h="1158561" w="1007948">
                <a:moveTo>
                  <a:pt x="0" y="0"/>
                </a:moveTo>
                <a:lnTo>
                  <a:pt x="1007948" y="0"/>
                </a:lnTo>
                <a:lnTo>
                  <a:pt x="1007948" y="1158562"/>
                </a:lnTo>
                <a:lnTo>
                  <a:pt x="0" y="11585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2829706" y="749558"/>
            <a:ext cx="9377380" cy="2807897"/>
          </a:xfrm>
          <a:prstGeom prst="rect">
            <a:avLst/>
          </a:prstGeom>
        </p:spPr>
        <p:txBody>
          <a:bodyPr anchor="t" rtlCol="false" tIns="0" lIns="0" bIns="0" rIns="0">
            <a:spAutoFit/>
          </a:bodyPr>
          <a:lstStyle/>
          <a:p>
            <a:pPr algn="ctr">
              <a:lnSpc>
                <a:spcPts val="11039"/>
              </a:lnSpc>
            </a:pPr>
            <a:r>
              <a:rPr lang="en-US" sz="7885">
                <a:solidFill>
                  <a:srgbClr val="C3545B"/>
                </a:solidFill>
                <a:latin typeface="Brasika"/>
              </a:rPr>
              <a:t>Source Code</a:t>
            </a:r>
          </a:p>
          <a:p>
            <a:pPr algn="ctr">
              <a:lnSpc>
                <a:spcPts val="11039"/>
              </a:lnSpc>
            </a:pPr>
            <a:r>
              <a:rPr lang="en-US" sz="7885">
                <a:solidFill>
                  <a:srgbClr val="C3545B"/>
                </a:solidFill>
                <a:latin typeface="Brasika"/>
              </a:rPr>
              <a:t>Main.dart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4264041">
            <a:off x="13883923" y="5351468"/>
            <a:ext cx="4292448" cy="10798612"/>
          </a:xfrm>
          <a:custGeom>
            <a:avLst/>
            <a:gdLst/>
            <a:ahLst/>
            <a:cxnLst/>
            <a:rect r="r" b="b" t="t" l="l"/>
            <a:pathLst>
              <a:path h="10798612" w="4292448">
                <a:moveTo>
                  <a:pt x="0" y="0"/>
                </a:moveTo>
                <a:lnTo>
                  <a:pt x="4292449" y="0"/>
                </a:lnTo>
                <a:lnTo>
                  <a:pt x="4292449" y="10798611"/>
                </a:lnTo>
                <a:lnTo>
                  <a:pt x="0" y="10798611"/>
                </a:lnTo>
                <a:lnTo>
                  <a:pt x="0" y="0"/>
                </a:lnTo>
                <a:close/>
              </a:path>
            </a:pathLst>
          </a:custGeom>
          <a:blipFill>
            <a:blip r:embed="rId3"/>
            <a:stretch>
              <a:fillRect l="0" t="0" r="0" b="0"/>
            </a:stretch>
          </a:blipFill>
        </p:spPr>
      </p:sp>
      <p:sp>
        <p:nvSpPr>
          <p:cNvPr name="Freeform 4" id="4"/>
          <p:cNvSpPr/>
          <p:nvPr/>
        </p:nvSpPr>
        <p:spPr>
          <a:xfrm flipH="false" flipV="true" rot="7204948">
            <a:off x="14969063" y="-2633253"/>
            <a:ext cx="5356370" cy="10678514"/>
          </a:xfrm>
          <a:custGeom>
            <a:avLst/>
            <a:gdLst/>
            <a:ahLst/>
            <a:cxnLst/>
            <a:rect r="r" b="b" t="t" l="l"/>
            <a:pathLst>
              <a:path h="10678514" w="5356370">
                <a:moveTo>
                  <a:pt x="0" y="10678514"/>
                </a:moveTo>
                <a:lnTo>
                  <a:pt x="5356370" y="10678514"/>
                </a:lnTo>
                <a:lnTo>
                  <a:pt x="5356370" y="0"/>
                </a:lnTo>
                <a:lnTo>
                  <a:pt x="0" y="0"/>
                </a:lnTo>
                <a:lnTo>
                  <a:pt x="0" y="10678514"/>
                </a:lnTo>
                <a:close/>
              </a:path>
            </a:pathLst>
          </a:custGeom>
          <a:blipFill>
            <a:blip r:embed="rId4">
              <a:alphaModFix amt="70000"/>
            </a:blip>
            <a:stretch>
              <a:fillRect l="-40051" t="0" r="0" b="0"/>
            </a:stretch>
          </a:blipFill>
        </p:spPr>
      </p:sp>
      <p:sp>
        <p:nvSpPr>
          <p:cNvPr name="Freeform 5" id="5"/>
          <p:cNvSpPr/>
          <p:nvPr/>
        </p:nvSpPr>
        <p:spPr>
          <a:xfrm flipH="false" flipV="false" rot="0">
            <a:off x="13655477" y="1833625"/>
            <a:ext cx="3734596" cy="7283787"/>
          </a:xfrm>
          <a:custGeom>
            <a:avLst/>
            <a:gdLst/>
            <a:ahLst/>
            <a:cxnLst/>
            <a:rect r="r" b="b" t="t" l="l"/>
            <a:pathLst>
              <a:path h="7283787" w="3734596">
                <a:moveTo>
                  <a:pt x="0" y="0"/>
                </a:moveTo>
                <a:lnTo>
                  <a:pt x="3734596" y="0"/>
                </a:lnTo>
                <a:lnTo>
                  <a:pt x="3734596" y="7283786"/>
                </a:lnTo>
                <a:lnTo>
                  <a:pt x="0" y="7283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098071" y="4194870"/>
            <a:ext cx="10888782" cy="4313430"/>
          </a:xfrm>
          <a:custGeom>
            <a:avLst/>
            <a:gdLst/>
            <a:ahLst/>
            <a:cxnLst/>
            <a:rect r="r" b="b" t="t" l="l"/>
            <a:pathLst>
              <a:path h="4313430" w="10888782">
                <a:moveTo>
                  <a:pt x="0" y="0"/>
                </a:moveTo>
                <a:lnTo>
                  <a:pt x="10888782" y="0"/>
                </a:lnTo>
                <a:lnTo>
                  <a:pt x="10888782" y="4313430"/>
                </a:lnTo>
                <a:lnTo>
                  <a:pt x="0" y="4313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988726" y="7338396"/>
            <a:ext cx="2923926" cy="1798065"/>
          </a:xfrm>
          <a:custGeom>
            <a:avLst/>
            <a:gdLst/>
            <a:ahLst/>
            <a:cxnLst/>
            <a:rect r="r" b="b" t="t" l="l"/>
            <a:pathLst>
              <a:path h="1798065" w="2923926">
                <a:moveTo>
                  <a:pt x="0" y="0"/>
                </a:moveTo>
                <a:lnTo>
                  <a:pt x="2923926" y="0"/>
                </a:lnTo>
                <a:lnTo>
                  <a:pt x="2923926" y="1798065"/>
                </a:lnTo>
                <a:lnTo>
                  <a:pt x="0" y="1798065"/>
                </a:lnTo>
                <a:lnTo>
                  <a:pt x="0" y="0"/>
                </a:lnTo>
                <a:close/>
              </a:path>
            </a:pathLst>
          </a:custGeom>
          <a:blipFill>
            <a:blip r:embed="rId9"/>
            <a:stretch>
              <a:fillRect l="0" t="0" r="0" b="0"/>
            </a:stretch>
          </a:blipFill>
        </p:spPr>
      </p:sp>
      <p:sp>
        <p:nvSpPr>
          <p:cNvPr name="Freeform 8" id="8"/>
          <p:cNvSpPr/>
          <p:nvPr/>
        </p:nvSpPr>
        <p:spPr>
          <a:xfrm flipH="false" flipV="false" rot="-2595215">
            <a:off x="162913" y="5039734"/>
            <a:ext cx="2161869" cy="2330856"/>
          </a:xfrm>
          <a:custGeom>
            <a:avLst/>
            <a:gdLst/>
            <a:ahLst/>
            <a:cxnLst/>
            <a:rect r="r" b="b" t="t" l="l"/>
            <a:pathLst>
              <a:path h="2330856" w="2161869">
                <a:moveTo>
                  <a:pt x="0" y="0"/>
                </a:moveTo>
                <a:lnTo>
                  <a:pt x="2161868" y="0"/>
                </a:lnTo>
                <a:lnTo>
                  <a:pt x="2161868" y="2330856"/>
                </a:lnTo>
                <a:lnTo>
                  <a:pt x="0" y="2330856"/>
                </a:lnTo>
                <a:lnTo>
                  <a:pt x="0" y="0"/>
                </a:lnTo>
                <a:close/>
              </a:path>
            </a:pathLst>
          </a:custGeom>
          <a:blipFill>
            <a:blip r:embed="rId10"/>
            <a:stretch>
              <a:fillRect l="0" t="0" r="0" b="0"/>
            </a:stretch>
          </a:blipFill>
        </p:spPr>
      </p:sp>
      <p:sp>
        <p:nvSpPr>
          <p:cNvPr name="Freeform 9" id="9"/>
          <p:cNvSpPr/>
          <p:nvPr/>
        </p:nvSpPr>
        <p:spPr>
          <a:xfrm flipH="false" flipV="false" rot="5400000">
            <a:off x="7121670" y="2750092"/>
            <a:ext cx="841583" cy="2889556"/>
          </a:xfrm>
          <a:custGeom>
            <a:avLst/>
            <a:gdLst/>
            <a:ahLst/>
            <a:cxnLst/>
            <a:rect r="r" b="b" t="t" l="l"/>
            <a:pathLst>
              <a:path h="2889556" w="841583">
                <a:moveTo>
                  <a:pt x="0" y="0"/>
                </a:moveTo>
                <a:lnTo>
                  <a:pt x="841583" y="0"/>
                </a:lnTo>
                <a:lnTo>
                  <a:pt x="841583" y="2889556"/>
                </a:lnTo>
                <a:lnTo>
                  <a:pt x="0" y="2889556"/>
                </a:lnTo>
                <a:lnTo>
                  <a:pt x="0" y="0"/>
                </a:lnTo>
                <a:close/>
              </a:path>
            </a:pathLst>
          </a:custGeom>
          <a:blipFill>
            <a:blip r:embed="rId11"/>
            <a:stretch>
              <a:fillRect l="0" t="0" r="0" b="0"/>
            </a:stretch>
          </a:blipFill>
        </p:spPr>
      </p:sp>
      <p:sp>
        <p:nvSpPr>
          <p:cNvPr name="Freeform 10" id="10"/>
          <p:cNvSpPr/>
          <p:nvPr/>
        </p:nvSpPr>
        <p:spPr>
          <a:xfrm flipH="false" flipV="false" rot="0">
            <a:off x="2098071" y="8403525"/>
            <a:ext cx="10888782" cy="4313430"/>
          </a:xfrm>
          <a:custGeom>
            <a:avLst/>
            <a:gdLst/>
            <a:ahLst/>
            <a:cxnLst/>
            <a:rect r="r" b="b" t="t" l="l"/>
            <a:pathLst>
              <a:path h="4313430" w="10888782">
                <a:moveTo>
                  <a:pt x="0" y="0"/>
                </a:moveTo>
                <a:lnTo>
                  <a:pt x="10888782" y="0"/>
                </a:lnTo>
                <a:lnTo>
                  <a:pt x="10888782" y="4313430"/>
                </a:lnTo>
                <a:lnTo>
                  <a:pt x="0" y="4313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429781" y="4659199"/>
            <a:ext cx="9235675" cy="4707472"/>
          </a:xfrm>
          <a:prstGeom prst="rect">
            <a:avLst/>
          </a:prstGeom>
        </p:spPr>
        <p:txBody>
          <a:bodyPr anchor="t" rtlCol="false" tIns="0" lIns="0" bIns="0" rIns="0">
            <a:spAutoFit/>
          </a:bodyPr>
          <a:lstStyle/>
          <a:p>
            <a:pPr>
              <a:lnSpc>
                <a:spcPts val="5223"/>
              </a:lnSpc>
            </a:pPr>
            <a:r>
              <a:rPr lang="en-US" sz="3869">
                <a:solidFill>
                  <a:srgbClr val="7A587B"/>
                </a:solidFill>
                <a:latin typeface="Jua"/>
              </a:rPr>
              <a:t>theme: ThemeData(</a:t>
            </a:r>
          </a:p>
          <a:p>
            <a:pPr>
              <a:lnSpc>
                <a:spcPts val="5223"/>
              </a:lnSpc>
            </a:pPr>
            <a:r>
              <a:rPr lang="en-US" sz="3869">
                <a:solidFill>
                  <a:srgbClr val="7A587B"/>
                </a:solidFill>
                <a:latin typeface="Jua"/>
              </a:rPr>
              <a:t>  primarySwatch: Colors.blue,</a:t>
            </a:r>
          </a:p>
          <a:p>
            <a:pPr>
              <a:lnSpc>
                <a:spcPts val="5223"/>
              </a:lnSpc>
            </a:pPr>
            <a:r>
              <a:rPr lang="en-US" sz="3869">
                <a:solidFill>
                  <a:srgbClr val="7A587B"/>
                </a:solidFill>
                <a:latin typeface="Jua"/>
              </a:rPr>
              <a:t>),</a:t>
            </a:r>
          </a:p>
          <a:p>
            <a:pPr>
              <a:lnSpc>
                <a:spcPts val="5223"/>
              </a:lnSpc>
            </a:pPr>
            <a:r>
              <a:rPr lang="en-US" sz="3869">
                <a:solidFill>
                  <a:srgbClr val="7A587B"/>
                </a:solidFill>
                <a:latin typeface="Jua"/>
              </a:rPr>
              <a:t>home: const home(),</a:t>
            </a:r>
          </a:p>
          <a:p>
            <a:pPr>
              <a:lnSpc>
                <a:spcPts val="5223"/>
              </a:lnSpc>
            </a:pPr>
            <a:r>
              <a:rPr lang="en-US" sz="3869">
                <a:solidFill>
                  <a:srgbClr val="7A587B"/>
                </a:solidFill>
                <a:latin typeface="Jua"/>
              </a:rPr>
              <a:t>   }</a:t>
            </a:r>
          </a:p>
          <a:p>
            <a:pPr>
              <a:lnSpc>
                <a:spcPts val="5223"/>
              </a:lnSpc>
            </a:pPr>
            <a:r>
              <a:rPr lang="en-US" sz="3869">
                <a:solidFill>
                  <a:srgbClr val="7A587B"/>
                </a:solidFill>
                <a:latin typeface="Jua"/>
              </a:rPr>
              <a:t>}</a:t>
            </a:r>
          </a:p>
          <a:p>
            <a:pPr>
              <a:lnSpc>
                <a:spcPts val="5223"/>
              </a:lnSpc>
            </a:pPr>
          </a:p>
        </p:txBody>
      </p:sp>
      <p:sp>
        <p:nvSpPr>
          <p:cNvPr name="Freeform 12" id="12"/>
          <p:cNvSpPr/>
          <p:nvPr/>
        </p:nvSpPr>
        <p:spPr>
          <a:xfrm flipH="false" flipV="true" rot="-4937803">
            <a:off x="305519" y="4598929"/>
            <a:ext cx="5356370" cy="10678514"/>
          </a:xfrm>
          <a:custGeom>
            <a:avLst/>
            <a:gdLst/>
            <a:ahLst/>
            <a:cxnLst/>
            <a:rect r="r" b="b" t="t" l="l"/>
            <a:pathLst>
              <a:path h="10678514" w="5356370">
                <a:moveTo>
                  <a:pt x="0" y="10678514"/>
                </a:moveTo>
                <a:lnTo>
                  <a:pt x="5356370" y="10678514"/>
                </a:lnTo>
                <a:lnTo>
                  <a:pt x="5356370" y="0"/>
                </a:lnTo>
                <a:lnTo>
                  <a:pt x="0" y="0"/>
                </a:lnTo>
                <a:lnTo>
                  <a:pt x="0" y="10678514"/>
                </a:lnTo>
                <a:close/>
              </a:path>
            </a:pathLst>
          </a:custGeom>
          <a:blipFill>
            <a:blip r:embed="rId4">
              <a:alphaModFix amt="70000"/>
            </a:blip>
            <a:stretch>
              <a:fillRect l="-40051" t="0" r="0" b="0"/>
            </a:stretch>
          </a:blipFill>
        </p:spPr>
      </p:sp>
      <p:sp>
        <p:nvSpPr>
          <p:cNvPr name="Freeform 13" id="13"/>
          <p:cNvSpPr/>
          <p:nvPr/>
        </p:nvSpPr>
        <p:spPr>
          <a:xfrm flipH="false" flipV="true" rot="-10112914">
            <a:off x="-1907629" y="9056008"/>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12"/>
            <a:stretch>
              <a:fillRect l="0" t="0" r="0" b="-280582"/>
            </a:stretch>
          </a:blipFill>
        </p:spPr>
      </p:sp>
      <p:sp>
        <p:nvSpPr>
          <p:cNvPr name="Freeform 14" id="14"/>
          <p:cNvSpPr/>
          <p:nvPr/>
        </p:nvSpPr>
        <p:spPr>
          <a:xfrm flipH="false" flipV="false" rot="-10596568">
            <a:off x="6707283" y="-2192085"/>
            <a:ext cx="11916347" cy="3389531"/>
          </a:xfrm>
          <a:custGeom>
            <a:avLst/>
            <a:gdLst/>
            <a:ahLst/>
            <a:cxnLst/>
            <a:rect r="r" b="b" t="t" l="l"/>
            <a:pathLst>
              <a:path h="3389531" w="11916347">
                <a:moveTo>
                  <a:pt x="0" y="0"/>
                </a:moveTo>
                <a:lnTo>
                  <a:pt x="11916347" y="0"/>
                </a:lnTo>
                <a:lnTo>
                  <a:pt x="11916347" y="3389532"/>
                </a:lnTo>
                <a:lnTo>
                  <a:pt x="0" y="3389532"/>
                </a:lnTo>
                <a:lnTo>
                  <a:pt x="0" y="0"/>
                </a:lnTo>
                <a:close/>
              </a:path>
            </a:pathLst>
          </a:custGeom>
          <a:blipFill>
            <a:blip r:embed="rId12"/>
            <a:stretch>
              <a:fillRect l="0" t="0" r="0" b="-280582"/>
            </a:stretch>
          </a:blipFill>
        </p:spPr>
      </p:sp>
      <p:sp>
        <p:nvSpPr>
          <p:cNvPr name="Freeform 15" id="15"/>
          <p:cNvSpPr/>
          <p:nvPr/>
        </p:nvSpPr>
        <p:spPr>
          <a:xfrm flipH="false" flipV="false" rot="-7675452">
            <a:off x="-768112" y="-5399306"/>
            <a:ext cx="4292448" cy="10798612"/>
          </a:xfrm>
          <a:custGeom>
            <a:avLst/>
            <a:gdLst/>
            <a:ahLst/>
            <a:cxnLst/>
            <a:rect r="r" b="b" t="t" l="l"/>
            <a:pathLst>
              <a:path h="10798612" w="4292448">
                <a:moveTo>
                  <a:pt x="0" y="0"/>
                </a:moveTo>
                <a:lnTo>
                  <a:pt x="4292449" y="0"/>
                </a:lnTo>
                <a:lnTo>
                  <a:pt x="4292449" y="10798612"/>
                </a:lnTo>
                <a:lnTo>
                  <a:pt x="0" y="10798612"/>
                </a:lnTo>
                <a:lnTo>
                  <a:pt x="0" y="0"/>
                </a:lnTo>
                <a:close/>
              </a:path>
            </a:pathLst>
          </a:custGeom>
          <a:blipFill>
            <a:blip r:embed="rId3"/>
            <a:stretch>
              <a:fillRect l="0" t="0" r="0" b="0"/>
            </a:stretch>
          </a:blipFill>
        </p:spPr>
      </p:sp>
      <p:sp>
        <p:nvSpPr>
          <p:cNvPr name="Freeform 16" id="16"/>
          <p:cNvSpPr/>
          <p:nvPr/>
        </p:nvSpPr>
        <p:spPr>
          <a:xfrm flipH="false" flipV="false" rot="428274">
            <a:off x="1096774" y="2978175"/>
            <a:ext cx="1007948" cy="1158561"/>
          </a:xfrm>
          <a:custGeom>
            <a:avLst/>
            <a:gdLst/>
            <a:ahLst/>
            <a:cxnLst/>
            <a:rect r="r" b="b" t="t" l="l"/>
            <a:pathLst>
              <a:path h="1158561" w="1007948">
                <a:moveTo>
                  <a:pt x="0" y="0"/>
                </a:moveTo>
                <a:lnTo>
                  <a:pt x="1007949" y="0"/>
                </a:lnTo>
                <a:lnTo>
                  <a:pt x="1007949" y="1158561"/>
                </a:lnTo>
                <a:lnTo>
                  <a:pt x="0" y="11585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2008043">
            <a:off x="13689470" y="5628380"/>
            <a:ext cx="1007948" cy="1158561"/>
          </a:xfrm>
          <a:custGeom>
            <a:avLst/>
            <a:gdLst/>
            <a:ahLst/>
            <a:cxnLst/>
            <a:rect r="r" b="b" t="t" l="l"/>
            <a:pathLst>
              <a:path h="1158561" w="1007948">
                <a:moveTo>
                  <a:pt x="0" y="0"/>
                </a:moveTo>
                <a:lnTo>
                  <a:pt x="1007948" y="0"/>
                </a:lnTo>
                <a:lnTo>
                  <a:pt x="1007948" y="1158562"/>
                </a:lnTo>
                <a:lnTo>
                  <a:pt x="0" y="11585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2829706" y="749558"/>
            <a:ext cx="9377380" cy="2807897"/>
          </a:xfrm>
          <a:prstGeom prst="rect">
            <a:avLst/>
          </a:prstGeom>
        </p:spPr>
        <p:txBody>
          <a:bodyPr anchor="t" rtlCol="false" tIns="0" lIns="0" bIns="0" rIns="0">
            <a:spAutoFit/>
          </a:bodyPr>
          <a:lstStyle/>
          <a:p>
            <a:pPr algn="ctr">
              <a:lnSpc>
                <a:spcPts val="11039"/>
              </a:lnSpc>
            </a:pPr>
            <a:r>
              <a:rPr lang="en-US" sz="7885">
                <a:solidFill>
                  <a:srgbClr val="C3545B"/>
                </a:solidFill>
                <a:latin typeface="Brasika"/>
              </a:rPr>
              <a:t>Source Code</a:t>
            </a:r>
          </a:p>
          <a:p>
            <a:pPr algn="ctr">
              <a:lnSpc>
                <a:spcPts val="11039"/>
              </a:lnSpc>
            </a:pPr>
            <a:r>
              <a:rPr lang="en-US" sz="7885">
                <a:solidFill>
                  <a:srgbClr val="C3545B"/>
                </a:solidFill>
                <a:latin typeface="Brasika"/>
              </a:rPr>
              <a:t>Main.dart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grpSp>
        <p:nvGrpSpPr>
          <p:cNvPr name="Group 9" id="9"/>
          <p:cNvGrpSpPr/>
          <p:nvPr/>
        </p:nvGrpSpPr>
        <p:grpSpPr>
          <a:xfrm rot="0">
            <a:off x="14732084" y="3191069"/>
            <a:ext cx="1628218" cy="2086935"/>
            <a:chOff x="0" y="0"/>
            <a:chExt cx="2170957" cy="2782580"/>
          </a:xfrm>
        </p:grpSpPr>
        <p:sp>
          <p:nvSpPr>
            <p:cNvPr name="Freeform 10" id="10"/>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741394" y="3915785"/>
            <a:ext cx="15088185" cy="5431747"/>
          </a:xfrm>
          <a:custGeom>
            <a:avLst/>
            <a:gdLst/>
            <a:ahLst/>
            <a:cxnLst/>
            <a:rect r="r" b="b" t="t" l="l"/>
            <a:pathLst>
              <a:path h="5431747" w="15088185">
                <a:moveTo>
                  <a:pt x="0" y="0"/>
                </a:moveTo>
                <a:lnTo>
                  <a:pt x="15088186" y="0"/>
                </a:lnTo>
                <a:lnTo>
                  <a:pt x="15088186" y="5431747"/>
                </a:lnTo>
                <a:lnTo>
                  <a:pt x="0" y="5431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508919">
            <a:off x="417028" y="8104515"/>
            <a:ext cx="2222163" cy="2138831"/>
          </a:xfrm>
          <a:custGeom>
            <a:avLst/>
            <a:gdLst/>
            <a:ahLst/>
            <a:cxnLst/>
            <a:rect r="r" b="b" t="t" l="l"/>
            <a:pathLst>
              <a:path h="2138831" w="2222163">
                <a:moveTo>
                  <a:pt x="0" y="0"/>
                </a:moveTo>
                <a:lnTo>
                  <a:pt x="2222163" y="0"/>
                </a:lnTo>
                <a:lnTo>
                  <a:pt x="2222163" y="2138832"/>
                </a:lnTo>
                <a:lnTo>
                  <a:pt x="0" y="2138832"/>
                </a:lnTo>
                <a:lnTo>
                  <a:pt x="0" y="0"/>
                </a:lnTo>
                <a:close/>
              </a:path>
            </a:pathLst>
          </a:custGeom>
          <a:blipFill>
            <a:blip r:embed="rId14"/>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3594053" y="992551"/>
            <a:ext cx="9701262" cy="2480213"/>
          </a:xfrm>
          <a:prstGeom prst="rect">
            <a:avLst/>
          </a:prstGeom>
        </p:spPr>
        <p:txBody>
          <a:bodyPr anchor="t" rtlCol="false" tIns="0" lIns="0" bIns="0" rIns="0">
            <a:spAutoFit/>
          </a:bodyPr>
          <a:lstStyle/>
          <a:p>
            <a:pPr algn="ctr">
              <a:lnSpc>
                <a:spcPts val="9769"/>
              </a:lnSpc>
            </a:pPr>
            <a:r>
              <a:rPr lang="en-US" sz="6978">
                <a:solidFill>
                  <a:srgbClr val="C3545B"/>
                </a:solidFill>
                <a:latin typeface="Brasika"/>
              </a:rPr>
              <a:t>Penjelasan Main.dart</a:t>
            </a:r>
          </a:p>
        </p:txBody>
      </p:sp>
      <p:sp>
        <p:nvSpPr>
          <p:cNvPr name="TextBox 17" id="17"/>
          <p:cNvSpPr txBox="true"/>
          <p:nvPr/>
        </p:nvSpPr>
        <p:spPr>
          <a:xfrm rot="0">
            <a:off x="2241117" y="4148811"/>
            <a:ext cx="13805765" cy="895053"/>
          </a:xfrm>
          <a:prstGeom prst="rect">
            <a:avLst/>
          </a:prstGeom>
        </p:spPr>
        <p:txBody>
          <a:bodyPr anchor="t" rtlCol="false" tIns="0" lIns="0" bIns="0" rIns="0">
            <a:spAutoFit/>
          </a:bodyPr>
          <a:lstStyle/>
          <a:p>
            <a:pPr>
              <a:lnSpc>
                <a:spcPts val="3396"/>
              </a:lnSpc>
            </a:pPr>
            <a:r>
              <a:rPr lang="en-US" sz="2515">
                <a:solidFill>
                  <a:srgbClr val="7A587B"/>
                </a:solidFill>
                <a:latin typeface="Jua"/>
              </a:rPr>
              <a:t>Line 1. Baris ini mengimpor pustaka </a:t>
            </a:r>
            <a:r>
              <a:rPr lang="en-US" sz="2515">
                <a:solidFill>
                  <a:srgbClr val="E6B0B7"/>
                </a:solidFill>
                <a:latin typeface="Jua Medium"/>
              </a:rPr>
              <a:t>material.dart</a:t>
            </a:r>
            <a:r>
              <a:rPr lang="en-US" sz="2515">
                <a:solidFill>
                  <a:srgbClr val="7A587B"/>
                </a:solidFill>
                <a:latin typeface="Jua"/>
              </a:rPr>
              <a:t> dari Flutter, yang menyediakan widget dan fungsi yang diperlukan untuk membuat aplikasi dengan Material Design.</a:t>
            </a:r>
          </a:p>
        </p:txBody>
      </p:sp>
      <p:sp>
        <p:nvSpPr>
          <p:cNvPr name="TextBox 18" id="18"/>
          <p:cNvSpPr txBox="true"/>
          <p:nvPr/>
        </p:nvSpPr>
        <p:spPr>
          <a:xfrm rot="0">
            <a:off x="2241117" y="5192279"/>
            <a:ext cx="13805765" cy="895053"/>
          </a:xfrm>
          <a:prstGeom prst="rect">
            <a:avLst/>
          </a:prstGeom>
        </p:spPr>
        <p:txBody>
          <a:bodyPr anchor="t" rtlCol="false" tIns="0" lIns="0" bIns="0" rIns="0">
            <a:spAutoFit/>
          </a:bodyPr>
          <a:lstStyle/>
          <a:p>
            <a:pPr>
              <a:lnSpc>
                <a:spcPts val="3396"/>
              </a:lnSpc>
            </a:pPr>
            <a:r>
              <a:rPr lang="en-US" sz="2515">
                <a:solidFill>
                  <a:srgbClr val="7A587B"/>
                </a:solidFill>
                <a:latin typeface="Jua"/>
              </a:rPr>
              <a:t>Line 2 Baris ini mengimpor file </a:t>
            </a:r>
            <a:r>
              <a:rPr lang="en-US" sz="2515">
                <a:solidFill>
                  <a:srgbClr val="E6B0B7"/>
                </a:solidFill>
                <a:latin typeface="Jua Medium"/>
              </a:rPr>
              <a:t>homescreen.dart</a:t>
            </a:r>
            <a:r>
              <a:rPr lang="en-US" sz="2515">
                <a:solidFill>
                  <a:srgbClr val="7A587B"/>
                </a:solidFill>
                <a:latin typeface="Jua"/>
              </a:rPr>
              <a:t> dari direktori </a:t>
            </a:r>
            <a:r>
              <a:rPr lang="en-US" sz="2515">
                <a:solidFill>
                  <a:srgbClr val="7A587B"/>
                </a:solidFill>
                <a:latin typeface="Jua Medium"/>
              </a:rPr>
              <a:t>data</a:t>
            </a:r>
            <a:r>
              <a:rPr lang="en-US" sz="2515">
                <a:solidFill>
                  <a:srgbClr val="7A587B"/>
                </a:solidFill>
                <a:latin typeface="Jua"/>
              </a:rPr>
              <a:t> dalam proyek Anda. File ini mungkin berisi definisi untuk layar utama aplikasi Anda.</a:t>
            </a:r>
          </a:p>
        </p:txBody>
      </p:sp>
      <p:sp>
        <p:nvSpPr>
          <p:cNvPr name="TextBox 19" id="19"/>
          <p:cNvSpPr txBox="true"/>
          <p:nvPr/>
        </p:nvSpPr>
        <p:spPr>
          <a:xfrm rot="0">
            <a:off x="2241117" y="6141269"/>
            <a:ext cx="13805765" cy="895053"/>
          </a:xfrm>
          <a:prstGeom prst="rect">
            <a:avLst/>
          </a:prstGeom>
        </p:spPr>
        <p:txBody>
          <a:bodyPr anchor="t" rtlCol="false" tIns="0" lIns="0" bIns="0" rIns="0">
            <a:spAutoFit/>
          </a:bodyPr>
          <a:lstStyle/>
          <a:p>
            <a:pPr>
              <a:lnSpc>
                <a:spcPts val="3396"/>
              </a:lnSpc>
            </a:pPr>
            <a:r>
              <a:rPr lang="en-US" sz="2515">
                <a:solidFill>
                  <a:srgbClr val="7A587B"/>
                </a:solidFill>
                <a:latin typeface="Jua"/>
              </a:rPr>
              <a:t>Line 3 </a:t>
            </a:r>
            <a:r>
              <a:rPr lang="en-US" sz="2515">
                <a:solidFill>
                  <a:srgbClr val="E6B0B7"/>
                </a:solidFill>
                <a:latin typeface="Jua"/>
              </a:rPr>
              <a:t>Fungsi </a:t>
            </a:r>
            <a:r>
              <a:rPr lang="en-US" sz="2515">
                <a:solidFill>
                  <a:srgbClr val="E6B0B7"/>
                </a:solidFill>
                <a:latin typeface="Jua Medium"/>
              </a:rPr>
              <a:t>main()</a:t>
            </a:r>
            <a:r>
              <a:rPr lang="en-US" sz="2515">
                <a:solidFill>
                  <a:srgbClr val="7A587B"/>
                </a:solidFill>
                <a:latin typeface="Jua"/>
              </a:rPr>
              <a:t> adalah titik masuk aplikasi Flutter. Fungsi ini memanggil </a:t>
            </a:r>
            <a:r>
              <a:rPr lang="en-US" sz="2515">
                <a:solidFill>
                  <a:srgbClr val="7A587B"/>
                </a:solidFill>
                <a:latin typeface="Jua Medium"/>
              </a:rPr>
              <a:t>runApp()</a:t>
            </a:r>
            <a:r>
              <a:rPr lang="en-US" sz="2515">
                <a:solidFill>
                  <a:srgbClr val="7A587B"/>
                </a:solidFill>
                <a:latin typeface="Jua"/>
              </a:rPr>
              <a:t>, yang mengambil widget dan menjadikannya root widget dalam pohon widget Flutter.</a:t>
            </a:r>
          </a:p>
        </p:txBody>
      </p:sp>
      <p:sp>
        <p:nvSpPr>
          <p:cNvPr name="TextBox 20" id="20"/>
          <p:cNvSpPr txBox="true"/>
          <p:nvPr/>
        </p:nvSpPr>
        <p:spPr>
          <a:xfrm rot="0">
            <a:off x="2146515" y="7141097"/>
            <a:ext cx="13805765" cy="1323678"/>
          </a:xfrm>
          <a:prstGeom prst="rect">
            <a:avLst/>
          </a:prstGeom>
        </p:spPr>
        <p:txBody>
          <a:bodyPr anchor="t" rtlCol="false" tIns="0" lIns="0" bIns="0" rIns="0">
            <a:spAutoFit/>
          </a:bodyPr>
          <a:lstStyle/>
          <a:p>
            <a:pPr>
              <a:lnSpc>
                <a:spcPts val="3396"/>
              </a:lnSpc>
            </a:pPr>
            <a:r>
              <a:rPr lang="en-US" sz="2515">
                <a:solidFill>
                  <a:srgbClr val="7A587B"/>
                </a:solidFill>
                <a:latin typeface="Jua"/>
              </a:rPr>
              <a:t>Line 4 </a:t>
            </a:r>
            <a:r>
              <a:rPr lang="en-US" sz="2515">
                <a:solidFill>
                  <a:srgbClr val="E6B0B7"/>
                </a:solidFill>
                <a:latin typeface="Jua"/>
              </a:rPr>
              <a:t>Metode </a:t>
            </a:r>
            <a:r>
              <a:rPr lang="en-US" sz="2515">
                <a:solidFill>
                  <a:srgbClr val="E6B0B7"/>
                </a:solidFill>
                <a:latin typeface="Jua Medium"/>
              </a:rPr>
              <a:t>build()</a:t>
            </a:r>
            <a:r>
              <a:rPr lang="en-US" sz="2515">
                <a:solidFill>
                  <a:srgbClr val="7A587B"/>
                </a:solidFill>
                <a:latin typeface="Jua"/>
              </a:rPr>
              <a:t> mengembalikan widget yang menggambarkan bagian dari antarmuka pengguna. Dalam hal ini, widget tersebut adalah </a:t>
            </a:r>
            <a:r>
              <a:rPr lang="en-US" sz="2515">
                <a:solidFill>
                  <a:srgbClr val="7A587B"/>
                </a:solidFill>
                <a:latin typeface="Jua Medium"/>
              </a:rPr>
              <a:t>MaterialApp</a:t>
            </a:r>
            <a:r>
              <a:rPr lang="en-US" sz="2515">
                <a:solidFill>
                  <a:srgbClr val="7A587B"/>
                </a:solidFill>
                <a:latin typeface="Jua"/>
              </a:rPr>
              <a:t>, yang biasanya digunakan sebagai widget root dalam aplikasi Flutter.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DAF4LZAXlM4</dc:identifier>
  <dcterms:modified xsi:type="dcterms:W3CDTF">2011-08-01T06:04:30Z</dcterms:modified>
  <cp:revision>1</cp:revision>
  <dc:title>Merah Muda dan Putih Estetik Buku Kliping Tugas Kelompok Presentasi</dc:title>
</cp:coreProperties>
</file>